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60" r:id="rId2"/>
    <p:sldId id="330" r:id="rId3"/>
    <p:sldId id="331" r:id="rId4"/>
    <p:sldId id="371" r:id="rId5"/>
    <p:sldId id="370" r:id="rId6"/>
    <p:sldId id="372" r:id="rId7"/>
    <p:sldId id="373" r:id="rId8"/>
    <p:sldId id="379" r:id="rId9"/>
    <p:sldId id="394" r:id="rId10"/>
    <p:sldId id="335" r:id="rId11"/>
    <p:sldId id="381" r:id="rId12"/>
    <p:sldId id="386" r:id="rId13"/>
    <p:sldId id="376" r:id="rId14"/>
    <p:sldId id="388" r:id="rId15"/>
    <p:sldId id="339" r:id="rId16"/>
    <p:sldId id="389" r:id="rId17"/>
    <p:sldId id="396" r:id="rId18"/>
    <p:sldId id="387" r:id="rId19"/>
    <p:sldId id="341" r:id="rId20"/>
    <p:sldId id="390" r:id="rId21"/>
    <p:sldId id="393" r:id="rId22"/>
    <p:sldId id="391" r:id="rId23"/>
    <p:sldId id="392" r:id="rId24"/>
    <p:sldId id="395" r:id="rId25"/>
    <p:sldId id="397" r:id="rId26"/>
    <p:sldId id="378" r:id="rId27"/>
    <p:sldId id="398" r:id="rId28"/>
    <p:sldId id="363" r:id="rId29"/>
  </p:sldIdLst>
  <p:sldSz cx="12192000" cy="6858000"/>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rie.zhang@enactuschina.cn" initials="c" lastIdx="0" clrIdx="0"/>
  <p:cmAuthor id="2" name="958177341@qq.com" initials="9" lastIdx="1" clrIdx="1">
    <p:extLst>
      <p:ext uri="{19B8F6BF-5375-455C-9EA6-DF929625EA0E}">
        <p15:presenceInfo xmlns:p15="http://schemas.microsoft.com/office/powerpoint/2012/main" userId="c20d90abe782f8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D345D"/>
    <a:srgbClr val="1C441C"/>
    <a:srgbClr val="336600"/>
    <a:srgbClr val="2C451B"/>
    <a:srgbClr val="4A742E"/>
    <a:srgbClr val="3D6BBD"/>
    <a:srgbClr val="E8E8E8"/>
    <a:srgbClr val="7193D1"/>
    <a:srgbClr val="000000"/>
    <a:srgbClr val="942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75" autoAdjust="0"/>
    <p:restoredTop sz="66127" autoAdjust="0"/>
  </p:normalViewPr>
  <p:slideViewPr>
    <p:cSldViewPr snapToGrid="0" showGuides="1">
      <p:cViewPr>
        <p:scale>
          <a:sx n="50" d="100"/>
          <a:sy n="50" d="100"/>
        </p:scale>
        <p:origin x="336" y="-212"/>
      </p:cViewPr>
      <p:guideLst/>
    </p:cSldViewPr>
  </p:slideViewPr>
  <p:notesTextViewPr>
    <p:cViewPr>
      <p:scale>
        <a:sx n="3" d="2"/>
        <a:sy n="3" d="2"/>
      </p:scale>
      <p:origin x="0" y="0"/>
    </p:cViewPr>
  </p:notesTextViewPr>
  <p:sorterViewPr>
    <p:cViewPr>
      <p:scale>
        <a:sx n="200" d="100"/>
        <a:sy n="200" d="100"/>
      </p:scale>
      <p:origin x="0" y="-3240"/>
    </p:cViewPr>
  </p:sorterViewPr>
  <p:notesViewPr>
    <p:cSldViewPr snapToGrid="0">
      <p:cViewPr varScale="1">
        <p:scale>
          <a:sx n="47" d="100"/>
          <a:sy n="47" d="100"/>
        </p:scale>
        <p:origin x="19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study_univercity\&#22823;&#19977;&#19979;&#23398;&#26399;%20&#36719;&#20214;&#24037;&#31243;\&#22242;&#38431;&#20316;&#19994;\&#22242;&#38431;&#31532;&#19977;&#27425;&#20316;&#19994;-&#21407;&#22411;&#35774;&#35745;\KANO.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sz="1400" b="1"/>
              <a:t>KANO</a:t>
            </a:r>
            <a:endParaRPr lang="zh-CN" sz="1400" b="1"/>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zh-CN"/>
        </a:p>
      </c:txPr>
    </c:title>
    <c:autoTitleDeleted val="0"/>
    <c:plotArea>
      <c:layout>
        <c:manualLayout>
          <c:layoutTarget val="inner"/>
          <c:xMode val="edge"/>
          <c:yMode val="edge"/>
          <c:x val="4.1670893466087419E-2"/>
          <c:y val="0.13765535271729318"/>
          <c:w val="0.93196517194455641"/>
          <c:h val="0.8360113322572823"/>
        </c:manualLayout>
      </c:layout>
      <c:scatterChart>
        <c:scatterStyle val="lineMarker"/>
        <c:varyColors val="0"/>
        <c:ser>
          <c:idx val="0"/>
          <c:order val="0"/>
          <c:spPr>
            <a:ln w="25400" cap="flat" cmpd="sng" algn="ctr">
              <a:noFill/>
              <a:prstDash val="sysDot"/>
              <a:round/>
            </a:ln>
            <a:effectLst/>
          </c:spPr>
          <c:marker>
            <c:symbol val="circle"/>
            <c:size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dLbls>
            <c:spPr>
              <a:solidFill>
                <a:sysClr val="window" lastClr="FFFFFF"/>
              </a:solidFill>
              <a:ln w="6350">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dk1">
                        <a:lumMod val="65000"/>
                        <a:lumOff val="35000"/>
                      </a:schemeClr>
                    </a:solidFill>
                    <a:latin typeface="+mn-lt"/>
                    <a:ea typeface="+mn-ea"/>
                    <a:cs typeface="+mn-cs"/>
                  </a:defRPr>
                </a:pPr>
                <a:endParaRPr lang="zh-CN"/>
              </a:p>
            </c:txPr>
            <c:dLblPos val="t"/>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xVal>
            <c:numRef>
              <c:f>Sheet1!$Q$51:$Q$62</c:f>
              <c:numCache>
                <c:formatCode>0.00_);[Red]\(0.00\)</c:formatCode>
                <c:ptCount val="12"/>
                <c:pt idx="0">
                  <c:v>0.62713675213675202</c:v>
                </c:pt>
                <c:pt idx="1">
                  <c:v>0.82547642928786358</c:v>
                </c:pt>
                <c:pt idx="2">
                  <c:v>0.41164658634538154</c:v>
                </c:pt>
                <c:pt idx="3">
                  <c:v>0.625</c:v>
                </c:pt>
                <c:pt idx="4">
                  <c:v>0.47135678391959795</c:v>
                </c:pt>
                <c:pt idx="5">
                  <c:v>0.52964824120603016</c:v>
                </c:pt>
                <c:pt idx="6">
                  <c:v>0.53012048192771077</c:v>
                </c:pt>
                <c:pt idx="7">
                  <c:v>0.58935742971887561</c:v>
                </c:pt>
                <c:pt idx="8">
                  <c:v>0.46810933940774485</c:v>
                </c:pt>
                <c:pt idx="9">
                  <c:v>0.41306532663316581</c:v>
                </c:pt>
                <c:pt idx="10">
                  <c:v>0.53059177532597801</c:v>
                </c:pt>
                <c:pt idx="11">
                  <c:v>0.64859437751004023</c:v>
                </c:pt>
              </c:numCache>
            </c:numRef>
          </c:xVal>
          <c:yVal>
            <c:numRef>
              <c:f>Sheet1!$R$51:$R$62</c:f>
              <c:numCache>
                <c:formatCode>0.00_);[Red]\(0.00\)</c:formatCode>
                <c:ptCount val="12"/>
                <c:pt idx="0">
                  <c:v>0.5641025641025641</c:v>
                </c:pt>
                <c:pt idx="1">
                  <c:v>0.58876629889669008</c:v>
                </c:pt>
                <c:pt idx="2">
                  <c:v>0.58935742971887561</c:v>
                </c:pt>
                <c:pt idx="3">
                  <c:v>0.53012048192771077</c:v>
                </c:pt>
                <c:pt idx="4">
                  <c:v>0.4120603015075377</c:v>
                </c:pt>
                <c:pt idx="5">
                  <c:v>0.53065326633165832</c:v>
                </c:pt>
                <c:pt idx="6">
                  <c:v>0.3534136546184739</c:v>
                </c:pt>
                <c:pt idx="7">
                  <c:v>0.3534136546184739</c:v>
                </c:pt>
                <c:pt idx="8">
                  <c:v>0.46810933940774485</c:v>
                </c:pt>
                <c:pt idx="9">
                  <c:v>0.35376884422110555</c:v>
                </c:pt>
                <c:pt idx="10">
                  <c:v>0.29488465396188568</c:v>
                </c:pt>
                <c:pt idx="11">
                  <c:v>0.47088353413654621</c:v>
                </c:pt>
              </c:numCache>
            </c:numRef>
          </c:yVal>
          <c:smooth val="0"/>
          <c:extLst>
            <c:ext xmlns:c16="http://schemas.microsoft.com/office/drawing/2014/chart" uri="{C3380CC4-5D6E-409C-BE32-E72D297353CC}">
              <c16:uniqueId val="{00000000-8CE2-4A00-BBB9-B573637C94EB}"/>
            </c:ext>
          </c:extLst>
        </c:ser>
        <c:dLbls>
          <c:showLegendKey val="0"/>
          <c:showVal val="0"/>
          <c:showCatName val="0"/>
          <c:showSerName val="0"/>
          <c:showPercent val="0"/>
          <c:showBubbleSize val="0"/>
        </c:dLbls>
        <c:axId val="778402136"/>
        <c:axId val="778401480"/>
      </c:scatterChart>
      <c:valAx>
        <c:axId val="778402136"/>
        <c:scaling>
          <c:orientation val="minMax"/>
          <c:min val="0.2"/>
        </c:scaling>
        <c:delete val="0"/>
        <c:axPos val="t"/>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r>
                  <a:rPr lang="en-US" sz="1600"/>
                  <a:t>Worse</a:t>
                </a:r>
                <a:endParaRPr lang="zh-CN" sz="1600"/>
              </a:p>
            </c:rich>
          </c:tx>
          <c:layout>
            <c:manualLayout>
              <c:xMode val="edge"/>
              <c:yMode val="edge"/>
              <c:x val="0.46453817552030929"/>
              <c:y val="0.95728951129610884"/>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zh-CN"/>
            </a:p>
          </c:txPr>
        </c:title>
        <c:numFmt formatCode="0.00_);[Red]\(0.00\)"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050" b="0" i="0" u="none" strike="noStrike" kern="1200" spc="0" baseline="0">
                <a:solidFill>
                  <a:schemeClr val="dk1">
                    <a:lumMod val="65000"/>
                    <a:lumOff val="35000"/>
                  </a:schemeClr>
                </a:solidFill>
                <a:latin typeface="+mn-lt"/>
                <a:ea typeface="+mn-ea"/>
                <a:cs typeface="+mn-cs"/>
              </a:defRPr>
            </a:pPr>
            <a:endParaRPr lang="zh-CN"/>
          </a:p>
        </c:txPr>
        <c:crossAx val="778401480"/>
        <c:crossesAt val="0.45"/>
        <c:crossBetween val="midCat"/>
      </c:valAx>
      <c:valAx>
        <c:axId val="778401480"/>
        <c:scaling>
          <c:orientation val="maxMin"/>
          <c:min val="0.2"/>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dk1">
                        <a:lumMod val="65000"/>
                        <a:lumOff val="35000"/>
                      </a:schemeClr>
                    </a:solidFill>
                    <a:latin typeface="+mn-lt"/>
                    <a:ea typeface="+mn-ea"/>
                    <a:cs typeface="+mn-cs"/>
                  </a:defRPr>
                </a:pPr>
                <a:r>
                  <a:rPr lang="en-US" sz="2000"/>
                  <a:t>Better</a:t>
                </a:r>
                <a:endParaRPr lang="zh-CN" sz="2000"/>
              </a:p>
            </c:rich>
          </c:tx>
          <c:layout>
            <c:manualLayout>
              <c:xMode val="edge"/>
              <c:yMode val="edge"/>
              <c:x val="7.0212767721882247E-3"/>
              <c:y val="0.37298024208145136"/>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dk1">
                      <a:lumMod val="65000"/>
                      <a:lumOff val="35000"/>
                    </a:schemeClr>
                  </a:solidFill>
                  <a:latin typeface="+mn-lt"/>
                  <a:ea typeface="+mn-ea"/>
                  <a:cs typeface="+mn-cs"/>
                </a:defRPr>
              </a:pPr>
              <a:endParaRPr lang="zh-CN"/>
            </a:p>
          </c:txPr>
        </c:title>
        <c:numFmt formatCode="0.00_);[Red]\(0.00\)"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00" b="0" i="0" u="none" strike="noStrike" kern="1200" spc="0" baseline="0">
                <a:solidFill>
                  <a:schemeClr val="dk1">
                    <a:lumMod val="65000"/>
                    <a:lumOff val="35000"/>
                  </a:schemeClr>
                </a:solidFill>
                <a:latin typeface="+mn-lt"/>
                <a:ea typeface="+mn-ea"/>
                <a:cs typeface="+mn-cs"/>
              </a:defRPr>
            </a:pPr>
            <a:endParaRPr lang="zh-CN"/>
          </a:p>
        </c:txPr>
        <c:crossAx val="778402136"/>
        <c:crossesAt val="0.5"/>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900" kern="1200" spc="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6593C-56B8-49C1-9286-5A6D54AF4EDD}" type="doc">
      <dgm:prSet loTypeId="urn:microsoft.com/office/officeart/2008/layout/IncreasingCircleProcess" loCatId="process" qsTypeId="urn:microsoft.com/office/officeart/2005/8/quickstyle/simple1" qsCatId="simple" csTypeId="urn:microsoft.com/office/officeart/2005/8/colors/accent5_4" csCatId="accent5" phldr="1"/>
      <dgm:spPr/>
      <dgm:t>
        <a:bodyPr/>
        <a:lstStyle/>
        <a:p>
          <a:endParaRPr lang="zh-CN" altLang="en-US"/>
        </a:p>
      </dgm:t>
    </dgm:pt>
    <dgm:pt modelId="{B23305CA-60C1-45F7-8536-C768BFA88435}">
      <dgm:prSet phldrT="[文本]" custT="1"/>
      <dgm:spPr/>
      <dgm:t>
        <a:bodyPr/>
        <a:lstStyle/>
        <a:p>
          <a:r>
            <a:rPr lang="zh-CN" altLang="en-US" sz="3600" b="1" dirty="0"/>
            <a:t>   需求分析</a:t>
          </a:r>
        </a:p>
      </dgm:t>
    </dgm:pt>
    <dgm:pt modelId="{55CACEC4-2466-4C22-85F1-A4B8BB280B50}" type="parTrans" cxnId="{7B72EBEF-9AF6-4107-BE9E-49B2E3F91905}">
      <dgm:prSet/>
      <dgm:spPr/>
      <dgm:t>
        <a:bodyPr/>
        <a:lstStyle/>
        <a:p>
          <a:endParaRPr lang="zh-CN" altLang="en-US"/>
        </a:p>
      </dgm:t>
    </dgm:pt>
    <dgm:pt modelId="{76E25085-436E-48E5-8D94-7BF46767BFB6}" type="sibTrans" cxnId="{7B72EBEF-9AF6-4107-BE9E-49B2E3F91905}">
      <dgm:prSet/>
      <dgm:spPr/>
      <dgm:t>
        <a:bodyPr/>
        <a:lstStyle/>
        <a:p>
          <a:endParaRPr lang="zh-CN" altLang="en-US"/>
        </a:p>
      </dgm:t>
    </dgm:pt>
    <dgm:pt modelId="{B7AA0DAC-22D6-47F9-98F1-28353D04E762}">
      <dgm:prSet phldrT="[文本]" custT="1"/>
      <dgm:spPr>
        <a:noFill/>
        <a:ln>
          <a:noFill/>
        </a:ln>
      </dgm:spPr>
      <dgm:t>
        <a:bodyPr/>
        <a:lstStyle/>
        <a:p>
          <a:r>
            <a:rPr lang="zh-CN" altLang="en-US" sz="2400" b="1" dirty="0"/>
            <a:t>根据需求分析规划将实现的功能</a:t>
          </a:r>
        </a:p>
      </dgm:t>
    </dgm:pt>
    <dgm:pt modelId="{CA0C93CB-1AAB-4F92-9556-3B82A76E6F66}" type="parTrans" cxnId="{04494109-8751-48F1-BB71-F1EC9E780D2A}">
      <dgm:prSet/>
      <dgm:spPr/>
      <dgm:t>
        <a:bodyPr/>
        <a:lstStyle/>
        <a:p>
          <a:endParaRPr lang="zh-CN" altLang="en-US"/>
        </a:p>
      </dgm:t>
    </dgm:pt>
    <dgm:pt modelId="{02953703-7A78-4D0D-A8E5-00F9EC0213B9}" type="sibTrans" cxnId="{04494109-8751-48F1-BB71-F1EC9E780D2A}">
      <dgm:prSet/>
      <dgm:spPr/>
      <dgm:t>
        <a:bodyPr/>
        <a:lstStyle/>
        <a:p>
          <a:endParaRPr lang="zh-CN" altLang="en-US"/>
        </a:p>
      </dgm:t>
    </dgm:pt>
    <dgm:pt modelId="{A6DA9841-9D70-4E2F-A076-EFCD2124707A}">
      <dgm:prSet phldrT="[文本]" custT="1"/>
      <dgm:spPr/>
      <dgm:t>
        <a:bodyPr/>
        <a:lstStyle/>
        <a:p>
          <a:r>
            <a:rPr lang="zh-CN" altLang="en-US" sz="3600" b="1" dirty="0"/>
            <a:t>类图及属性</a:t>
          </a:r>
        </a:p>
      </dgm:t>
    </dgm:pt>
    <dgm:pt modelId="{1178357B-88C7-43B9-8B7E-0593C8CAF6DC}" type="parTrans" cxnId="{16BDBD66-56C2-4D02-A4CE-5AAEA7B96732}">
      <dgm:prSet/>
      <dgm:spPr/>
      <dgm:t>
        <a:bodyPr/>
        <a:lstStyle/>
        <a:p>
          <a:endParaRPr lang="zh-CN" altLang="en-US"/>
        </a:p>
      </dgm:t>
    </dgm:pt>
    <dgm:pt modelId="{965A5E84-32EE-4D8B-B8C8-193CE4A8A32A}" type="sibTrans" cxnId="{16BDBD66-56C2-4D02-A4CE-5AAEA7B96732}">
      <dgm:prSet/>
      <dgm:spPr/>
      <dgm:t>
        <a:bodyPr/>
        <a:lstStyle/>
        <a:p>
          <a:endParaRPr lang="zh-CN" altLang="en-US"/>
        </a:p>
      </dgm:t>
    </dgm:pt>
    <dgm:pt modelId="{465C4BFD-84BB-4106-A2FF-941250F14AF0}">
      <dgm:prSet phldrT="[文本]" custT="1"/>
      <dgm:spPr>
        <a:noFill/>
        <a:ln>
          <a:noFill/>
        </a:ln>
      </dgm:spPr>
      <dgm:t>
        <a:bodyPr/>
        <a:lstStyle/>
        <a:p>
          <a:endParaRPr lang="zh-CN" altLang="en-US" sz="2400" b="1" dirty="0"/>
        </a:p>
      </dgm:t>
    </dgm:pt>
    <dgm:pt modelId="{E744BF60-1766-4448-A25D-3F2DA8080BB4}" type="parTrans" cxnId="{DC282FE0-0651-4084-9F0B-86FF2A3E5333}">
      <dgm:prSet/>
      <dgm:spPr/>
      <dgm:t>
        <a:bodyPr/>
        <a:lstStyle/>
        <a:p>
          <a:endParaRPr lang="zh-CN" altLang="en-US"/>
        </a:p>
      </dgm:t>
    </dgm:pt>
    <dgm:pt modelId="{8B4D7A33-D502-4A96-8BD1-E705C632EF7D}" type="sibTrans" cxnId="{DC282FE0-0651-4084-9F0B-86FF2A3E5333}">
      <dgm:prSet/>
      <dgm:spPr/>
      <dgm:t>
        <a:bodyPr/>
        <a:lstStyle/>
        <a:p>
          <a:endParaRPr lang="zh-CN" altLang="en-US"/>
        </a:p>
      </dgm:t>
    </dgm:pt>
    <dgm:pt modelId="{1EDE5AE9-BF28-4BAA-A644-67098CB2A210}">
      <dgm:prSet phldrT="[文本]" custT="1"/>
      <dgm:spPr>
        <a:noFill/>
      </dgm:spPr>
      <dgm:t>
        <a:bodyPr/>
        <a:lstStyle/>
        <a:p>
          <a:r>
            <a:rPr lang="zh-CN" altLang="en-US" sz="3600" b="1" dirty="0"/>
            <a:t>原型展示</a:t>
          </a:r>
        </a:p>
      </dgm:t>
    </dgm:pt>
    <dgm:pt modelId="{7E14174C-ADA3-406B-83AB-7C564F32389B}" type="parTrans" cxnId="{CE62B528-68A9-41D1-BEA5-B72588C55F4D}">
      <dgm:prSet/>
      <dgm:spPr/>
      <dgm:t>
        <a:bodyPr/>
        <a:lstStyle/>
        <a:p>
          <a:endParaRPr lang="zh-CN" altLang="en-US"/>
        </a:p>
      </dgm:t>
    </dgm:pt>
    <dgm:pt modelId="{8FA863FB-703E-460A-A65A-833456E810CE}" type="sibTrans" cxnId="{CE62B528-68A9-41D1-BEA5-B72588C55F4D}">
      <dgm:prSet/>
      <dgm:spPr/>
      <dgm:t>
        <a:bodyPr/>
        <a:lstStyle/>
        <a:p>
          <a:endParaRPr lang="zh-CN" altLang="en-US"/>
        </a:p>
      </dgm:t>
    </dgm:pt>
    <dgm:pt modelId="{30778185-1A83-4E72-9BA4-B9BE699EBECC}">
      <dgm:prSet phldrT="[文本]" custT="1"/>
      <dgm:spPr>
        <a:noFill/>
        <a:ln>
          <a:noFill/>
        </a:ln>
      </dgm:spPr>
      <dgm:t>
        <a:bodyPr/>
        <a:lstStyle/>
        <a:p>
          <a:r>
            <a:rPr lang="zh-CN" altLang="en-US" sz="2400" b="1" dirty="0"/>
            <a:t>设计原型，展现功能</a:t>
          </a:r>
        </a:p>
      </dgm:t>
    </dgm:pt>
    <dgm:pt modelId="{79D1A674-781E-4B19-A0AD-F9E8F49F97F2}" type="parTrans" cxnId="{54A21A85-E06E-4617-9CA3-1E705B1D01C3}">
      <dgm:prSet/>
      <dgm:spPr/>
      <dgm:t>
        <a:bodyPr/>
        <a:lstStyle/>
        <a:p>
          <a:endParaRPr lang="zh-CN" altLang="en-US"/>
        </a:p>
      </dgm:t>
    </dgm:pt>
    <dgm:pt modelId="{141E63F3-D036-4D20-B997-0B1D54E4EAD9}" type="sibTrans" cxnId="{54A21A85-E06E-4617-9CA3-1E705B1D01C3}">
      <dgm:prSet/>
      <dgm:spPr/>
      <dgm:t>
        <a:bodyPr/>
        <a:lstStyle/>
        <a:p>
          <a:endParaRPr lang="zh-CN" altLang="en-US"/>
        </a:p>
      </dgm:t>
    </dgm:pt>
    <dgm:pt modelId="{1AC776B6-8E04-4CFE-BFC7-08E8671B39B8}" type="pres">
      <dgm:prSet presAssocID="{7AD6593C-56B8-49C1-9286-5A6D54AF4EDD}" presName="Name0" presStyleCnt="0">
        <dgm:presLayoutVars>
          <dgm:chMax val="7"/>
          <dgm:chPref val="7"/>
          <dgm:dir/>
          <dgm:animOne val="branch"/>
          <dgm:animLvl val="lvl"/>
        </dgm:presLayoutVars>
      </dgm:prSet>
      <dgm:spPr/>
    </dgm:pt>
    <dgm:pt modelId="{C5B88BA2-1C37-4097-B38A-F3469D2807B2}" type="pres">
      <dgm:prSet presAssocID="{B23305CA-60C1-45F7-8536-C768BFA88435}" presName="composite" presStyleCnt="0"/>
      <dgm:spPr/>
    </dgm:pt>
    <dgm:pt modelId="{F57C93F0-2B8A-4DFE-A907-CEA4ED3C7D54}" type="pres">
      <dgm:prSet presAssocID="{B23305CA-60C1-45F7-8536-C768BFA88435}" presName="BackAccent" presStyleLbl="bgShp" presStyleIdx="0" presStyleCnt="3"/>
      <dgm:spPr/>
    </dgm:pt>
    <dgm:pt modelId="{82BA841A-4F7A-480A-BD1B-CCA1B9E874A4}" type="pres">
      <dgm:prSet presAssocID="{B23305CA-60C1-45F7-8536-C768BFA88435}" presName="Accent" presStyleLbl="alignNode1" presStyleIdx="0" presStyleCnt="3"/>
      <dgm:spPr/>
    </dgm:pt>
    <dgm:pt modelId="{2FB698A8-2226-4E03-A0C1-E63D7D4BC05C}" type="pres">
      <dgm:prSet presAssocID="{B23305CA-60C1-45F7-8536-C768BFA88435}" presName="Child" presStyleLbl="revTx" presStyleIdx="0" presStyleCnt="6">
        <dgm:presLayoutVars>
          <dgm:chMax val="0"/>
          <dgm:chPref val="0"/>
          <dgm:bulletEnabled val="1"/>
        </dgm:presLayoutVars>
      </dgm:prSet>
      <dgm:spPr/>
    </dgm:pt>
    <dgm:pt modelId="{19FF07CF-B901-4D9F-BCE2-05D02C4F1805}" type="pres">
      <dgm:prSet presAssocID="{B23305CA-60C1-45F7-8536-C768BFA88435}" presName="Parent" presStyleLbl="revTx" presStyleIdx="1" presStyleCnt="6" custScaleX="145108">
        <dgm:presLayoutVars>
          <dgm:chMax val="1"/>
          <dgm:chPref val="1"/>
          <dgm:bulletEnabled val="1"/>
        </dgm:presLayoutVars>
      </dgm:prSet>
      <dgm:spPr/>
    </dgm:pt>
    <dgm:pt modelId="{6D6110DF-17C4-47CB-B2A4-9A8A26F260F2}" type="pres">
      <dgm:prSet presAssocID="{76E25085-436E-48E5-8D94-7BF46767BFB6}" presName="sibTrans" presStyleCnt="0"/>
      <dgm:spPr/>
    </dgm:pt>
    <dgm:pt modelId="{B6D147A9-9224-4BC4-8660-844F4EE636E9}" type="pres">
      <dgm:prSet presAssocID="{A6DA9841-9D70-4E2F-A076-EFCD2124707A}" presName="composite" presStyleCnt="0"/>
      <dgm:spPr/>
    </dgm:pt>
    <dgm:pt modelId="{86778574-62FC-4376-A780-F4A161C7B544}" type="pres">
      <dgm:prSet presAssocID="{A6DA9841-9D70-4E2F-A076-EFCD2124707A}" presName="BackAccent" presStyleLbl="bgShp" presStyleIdx="1" presStyleCnt="3" custLinFactNeighborX="-9250" custLinFactNeighborY="7599"/>
      <dgm:spPr/>
    </dgm:pt>
    <dgm:pt modelId="{9354366D-00D5-4885-8188-14F59CBF7894}" type="pres">
      <dgm:prSet presAssocID="{A6DA9841-9D70-4E2F-A076-EFCD2124707A}" presName="Accent" presStyleLbl="alignNode1" presStyleIdx="1" presStyleCnt="3" custLinFactNeighborX="-11563" custLinFactNeighborY="9499"/>
      <dgm:spPr/>
    </dgm:pt>
    <dgm:pt modelId="{47A0DF84-6F30-4C1A-8C7C-3BBB5AB1C2B6}" type="pres">
      <dgm:prSet presAssocID="{A6DA9841-9D70-4E2F-A076-EFCD2124707A}" presName="Child" presStyleLbl="revTx" presStyleIdx="2" presStyleCnt="6">
        <dgm:presLayoutVars>
          <dgm:chMax val="0"/>
          <dgm:chPref val="0"/>
          <dgm:bulletEnabled val="1"/>
        </dgm:presLayoutVars>
      </dgm:prSet>
      <dgm:spPr/>
    </dgm:pt>
    <dgm:pt modelId="{A37F631A-1509-4EDE-88E4-064EA40AFCD6}" type="pres">
      <dgm:prSet presAssocID="{A6DA9841-9D70-4E2F-A076-EFCD2124707A}" presName="Parent" presStyleLbl="revTx" presStyleIdx="3" presStyleCnt="6" custScaleX="129540" custLinFactNeighborX="11992" custLinFactNeighborY="7599">
        <dgm:presLayoutVars>
          <dgm:chMax val="1"/>
          <dgm:chPref val="1"/>
          <dgm:bulletEnabled val="1"/>
        </dgm:presLayoutVars>
      </dgm:prSet>
      <dgm:spPr/>
    </dgm:pt>
    <dgm:pt modelId="{5D33D136-F4ED-4294-885C-8F1D259E61DD}" type="pres">
      <dgm:prSet presAssocID="{965A5E84-32EE-4D8B-B8C8-193CE4A8A32A}" presName="sibTrans" presStyleCnt="0"/>
      <dgm:spPr/>
    </dgm:pt>
    <dgm:pt modelId="{5BE527F3-EDF9-42CB-943B-C73C0C5DE48F}" type="pres">
      <dgm:prSet presAssocID="{1EDE5AE9-BF28-4BAA-A644-67098CB2A210}" presName="composite" presStyleCnt="0"/>
      <dgm:spPr/>
    </dgm:pt>
    <dgm:pt modelId="{6CC444E9-7E63-4164-A6F6-F4113BE5068C}" type="pres">
      <dgm:prSet presAssocID="{1EDE5AE9-BF28-4BAA-A644-67098CB2A210}" presName="BackAccent" presStyleLbl="bgShp" presStyleIdx="2" presStyleCnt="3"/>
      <dgm:spPr/>
    </dgm:pt>
    <dgm:pt modelId="{4183F959-3934-4331-B874-C6ED26839D7F}" type="pres">
      <dgm:prSet presAssocID="{1EDE5AE9-BF28-4BAA-A644-67098CB2A210}" presName="Accent" presStyleLbl="alignNode1" presStyleIdx="2" presStyleCnt="3"/>
      <dgm:spPr/>
    </dgm:pt>
    <dgm:pt modelId="{38A91BBD-31B9-45C2-949E-3F83F3206478}" type="pres">
      <dgm:prSet presAssocID="{1EDE5AE9-BF28-4BAA-A644-67098CB2A210}" presName="Child" presStyleLbl="revTx" presStyleIdx="4" presStyleCnt="6">
        <dgm:presLayoutVars>
          <dgm:chMax val="0"/>
          <dgm:chPref val="0"/>
          <dgm:bulletEnabled val="1"/>
        </dgm:presLayoutVars>
      </dgm:prSet>
      <dgm:spPr/>
    </dgm:pt>
    <dgm:pt modelId="{0A40999C-9DE5-4E62-9ADE-3E763EAF28D2}" type="pres">
      <dgm:prSet presAssocID="{1EDE5AE9-BF28-4BAA-A644-67098CB2A210}" presName="Parent" presStyleLbl="revTx" presStyleIdx="5" presStyleCnt="6">
        <dgm:presLayoutVars>
          <dgm:chMax val="1"/>
          <dgm:chPref val="1"/>
          <dgm:bulletEnabled val="1"/>
        </dgm:presLayoutVars>
      </dgm:prSet>
      <dgm:spPr/>
    </dgm:pt>
  </dgm:ptLst>
  <dgm:cxnLst>
    <dgm:cxn modelId="{04494109-8751-48F1-BB71-F1EC9E780D2A}" srcId="{B23305CA-60C1-45F7-8536-C768BFA88435}" destId="{B7AA0DAC-22D6-47F9-98F1-28353D04E762}" srcOrd="0" destOrd="0" parTransId="{CA0C93CB-1AAB-4F92-9556-3B82A76E6F66}" sibTransId="{02953703-7A78-4D0D-A8E5-00F9EC0213B9}"/>
    <dgm:cxn modelId="{CE62B528-68A9-41D1-BEA5-B72588C55F4D}" srcId="{7AD6593C-56B8-49C1-9286-5A6D54AF4EDD}" destId="{1EDE5AE9-BF28-4BAA-A644-67098CB2A210}" srcOrd="2" destOrd="0" parTransId="{7E14174C-ADA3-406B-83AB-7C564F32389B}" sibTransId="{8FA863FB-703E-460A-A65A-833456E810CE}"/>
    <dgm:cxn modelId="{16BDBD66-56C2-4D02-A4CE-5AAEA7B96732}" srcId="{7AD6593C-56B8-49C1-9286-5A6D54AF4EDD}" destId="{A6DA9841-9D70-4E2F-A076-EFCD2124707A}" srcOrd="1" destOrd="0" parTransId="{1178357B-88C7-43B9-8B7E-0593C8CAF6DC}" sibTransId="{965A5E84-32EE-4D8B-B8C8-193CE4A8A32A}"/>
    <dgm:cxn modelId="{A17B4667-AFF6-4EE3-9BA2-FA428247C4E3}" type="presOf" srcId="{7AD6593C-56B8-49C1-9286-5A6D54AF4EDD}" destId="{1AC776B6-8E04-4CFE-BFC7-08E8671B39B8}" srcOrd="0" destOrd="0" presId="urn:microsoft.com/office/officeart/2008/layout/IncreasingCircleProcess"/>
    <dgm:cxn modelId="{EE8D8370-67EB-44FD-A4F7-08DB77100E46}" type="presOf" srcId="{1EDE5AE9-BF28-4BAA-A644-67098CB2A210}" destId="{0A40999C-9DE5-4E62-9ADE-3E763EAF28D2}" srcOrd="0" destOrd="0" presId="urn:microsoft.com/office/officeart/2008/layout/IncreasingCircleProcess"/>
    <dgm:cxn modelId="{DEDE0158-1CD1-43C1-96A2-E3BA072E60E3}" type="presOf" srcId="{30778185-1A83-4E72-9BA4-B9BE699EBECC}" destId="{38A91BBD-31B9-45C2-949E-3F83F3206478}" srcOrd="0" destOrd="0" presId="urn:microsoft.com/office/officeart/2008/layout/IncreasingCircleProcess"/>
    <dgm:cxn modelId="{54A21A85-E06E-4617-9CA3-1E705B1D01C3}" srcId="{1EDE5AE9-BF28-4BAA-A644-67098CB2A210}" destId="{30778185-1A83-4E72-9BA4-B9BE699EBECC}" srcOrd="0" destOrd="0" parTransId="{79D1A674-781E-4B19-A0AD-F9E8F49F97F2}" sibTransId="{141E63F3-D036-4D20-B997-0B1D54E4EAD9}"/>
    <dgm:cxn modelId="{D4CBA78C-D825-44D3-9B48-26BA05C2EAD6}" type="presOf" srcId="{465C4BFD-84BB-4106-A2FF-941250F14AF0}" destId="{47A0DF84-6F30-4C1A-8C7C-3BBB5AB1C2B6}" srcOrd="0" destOrd="0" presId="urn:microsoft.com/office/officeart/2008/layout/IncreasingCircleProcess"/>
    <dgm:cxn modelId="{8724018E-E95F-49C6-8FC5-0F3A20254F0D}" type="presOf" srcId="{B7AA0DAC-22D6-47F9-98F1-28353D04E762}" destId="{2FB698A8-2226-4E03-A0C1-E63D7D4BC05C}" srcOrd="0" destOrd="0" presId="urn:microsoft.com/office/officeart/2008/layout/IncreasingCircleProcess"/>
    <dgm:cxn modelId="{9120408E-9353-4F41-9EFC-B4902C36DCA5}" type="presOf" srcId="{A6DA9841-9D70-4E2F-A076-EFCD2124707A}" destId="{A37F631A-1509-4EDE-88E4-064EA40AFCD6}" srcOrd="0" destOrd="0" presId="urn:microsoft.com/office/officeart/2008/layout/IncreasingCircleProcess"/>
    <dgm:cxn modelId="{B5AED894-1EC6-4FD3-821B-F8BFED140F06}" type="presOf" srcId="{B23305CA-60C1-45F7-8536-C768BFA88435}" destId="{19FF07CF-B901-4D9F-BCE2-05D02C4F1805}" srcOrd="0" destOrd="0" presId="urn:microsoft.com/office/officeart/2008/layout/IncreasingCircleProcess"/>
    <dgm:cxn modelId="{DC282FE0-0651-4084-9F0B-86FF2A3E5333}" srcId="{A6DA9841-9D70-4E2F-A076-EFCD2124707A}" destId="{465C4BFD-84BB-4106-A2FF-941250F14AF0}" srcOrd="0" destOrd="0" parTransId="{E744BF60-1766-4448-A25D-3F2DA8080BB4}" sibTransId="{8B4D7A33-D502-4A96-8BD1-E705C632EF7D}"/>
    <dgm:cxn modelId="{7B72EBEF-9AF6-4107-BE9E-49B2E3F91905}" srcId="{7AD6593C-56B8-49C1-9286-5A6D54AF4EDD}" destId="{B23305CA-60C1-45F7-8536-C768BFA88435}" srcOrd="0" destOrd="0" parTransId="{55CACEC4-2466-4C22-85F1-A4B8BB280B50}" sibTransId="{76E25085-436E-48E5-8D94-7BF46767BFB6}"/>
    <dgm:cxn modelId="{269876A0-48EA-4C67-9AE4-7EF87BD67E6E}" type="presParOf" srcId="{1AC776B6-8E04-4CFE-BFC7-08E8671B39B8}" destId="{C5B88BA2-1C37-4097-B38A-F3469D2807B2}" srcOrd="0" destOrd="0" presId="urn:microsoft.com/office/officeart/2008/layout/IncreasingCircleProcess"/>
    <dgm:cxn modelId="{E03B8035-82BF-417A-A3E0-58C6D037C3B5}" type="presParOf" srcId="{C5B88BA2-1C37-4097-B38A-F3469D2807B2}" destId="{F57C93F0-2B8A-4DFE-A907-CEA4ED3C7D54}" srcOrd="0" destOrd="0" presId="urn:microsoft.com/office/officeart/2008/layout/IncreasingCircleProcess"/>
    <dgm:cxn modelId="{854FC9DC-0E73-4EF2-9F8E-C474D91E02B1}" type="presParOf" srcId="{C5B88BA2-1C37-4097-B38A-F3469D2807B2}" destId="{82BA841A-4F7A-480A-BD1B-CCA1B9E874A4}" srcOrd="1" destOrd="0" presId="urn:microsoft.com/office/officeart/2008/layout/IncreasingCircleProcess"/>
    <dgm:cxn modelId="{9DA83779-5256-4E0B-A0A1-3158CCD7BD94}" type="presParOf" srcId="{C5B88BA2-1C37-4097-B38A-F3469D2807B2}" destId="{2FB698A8-2226-4E03-A0C1-E63D7D4BC05C}" srcOrd="2" destOrd="0" presId="urn:microsoft.com/office/officeart/2008/layout/IncreasingCircleProcess"/>
    <dgm:cxn modelId="{7819CE86-4A0C-47F0-B0CE-C876FC4840CD}" type="presParOf" srcId="{C5B88BA2-1C37-4097-B38A-F3469D2807B2}" destId="{19FF07CF-B901-4D9F-BCE2-05D02C4F1805}" srcOrd="3" destOrd="0" presId="urn:microsoft.com/office/officeart/2008/layout/IncreasingCircleProcess"/>
    <dgm:cxn modelId="{7A57B84C-33BD-48E7-99E2-81B73843B238}" type="presParOf" srcId="{1AC776B6-8E04-4CFE-BFC7-08E8671B39B8}" destId="{6D6110DF-17C4-47CB-B2A4-9A8A26F260F2}" srcOrd="1" destOrd="0" presId="urn:microsoft.com/office/officeart/2008/layout/IncreasingCircleProcess"/>
    <dgm:cxn modelId="{12241162-A40C-47E8-B5FC-2404B1DB4CB3}" type="presParOf" srcId="{1AC776B6-8E04-4CFE-BFC7-08E8671B39B8}" destId="{B6D147A9-9224-4BC4-8660-844F4EE636E9}" srcOrd="2" destOrd="0" presId="urn:microsoft.com/office/officeart/2008/layout/IncreasingCircleProcess"/>
    <dgm:cxn modelId="{48201488-4E34-450B-82A5-EC0B42807F82}" type="presParOf" srcId="{B6D147A9-9224-4BC4-8660-844F4EE636E9}" destId="{86778574-62FC-4376-A780-F4A161C7B544}" srcOrd="0" destOrd="0" presId="urn:microsoft.com/office/officeart/2008/layout/IncreasingCircleProcess"/>
    <dgm:cxn modelId="{2E421337-D6DD-4EDA-966F-9FA9F920DC2C}" type="presParOf" srcId="{B6D147A9-9224-4BC4-8660-844F4EE636E9}" destId="{9354366D-00D5-4885-8188-14F59CBF7894}" srcOrd="1" destOrd="0" presId="urn:microsoft.com/office/officeart/2008/layout/IncreasingCircleProcess"/>
    <dgm:cxn modelId="{53E23EBE-2597-42AA-915D-4AEFC310C8D6}" type="presParOf" srcId="{B6D147A9-9224-4BC4-8660-844F4EE636E9}" destId="{47A0DF84-6F30-4C1A-8C7C-3BBB5AB1C2B6}" srcOrd="2" destOrd="0" presId="urn:microsoft.com/office/officeart/2008/layout/IncreasingCircleProcess"/>
    <dgm:cxn modelId="{B31142DB-DE2F-412A-AF57-A2FAE3C5307C}" type="presParOf" srcId="{B6D147A9-9224-4BC4-8660-844F4EE636E9}" destId="{A37F631A-1509-4EDE-88E4-064EA40AFCD6}" srcOrd="3" destOrd="0" presId="urn:microsoft.com/office/officeart/2008/layout/IncreasingCircleProcess"/>
    <dgm:cxn modelId="{47E61FDF-CBC3-48A4-9E28-DA15D151BB52}" type="presParOf" srcId="{1AC776B6-8E04-4CFE-BFC7-08E8671B39B8}" destId="{5D33D136-F4ED-4294-885C-8F1D259E61DD}" srcOrd="3" destOrd="0" presId="urn:microsoft.com/office/officeart/2008/layout/IncreasingCircleProcess"/>
    <dgm:cxn modelId="{8C5C6E30-DEF3-48C6-992B-54C786B3A28D}" type="presParOf" srcId="{1AC776B6-8E04-4CFE-BFC7-08E8671B39B8}" destId="{5BE527F3-EDF9-42CB-943B-C73C0C5DE48F}" srcOrd="4" destOrd="0" presId="urn:microsoft.com/office/officeart/2008/layout/IncreasingCircleProcess"/>
    <dgm:cxn modelId="{1ACB9939-A6BD-414C-A63E-C3516BF88779}" type="presParOf" srcId="{5BE527F3-EDF9-42CB-943B-C73C0C5DE48F}" destId="{6CC444E9-7E63-4164-A6F6-F4113BE5068C}" srcOrd="0" destOrd="0" presId="urn:microsoft.com/office/officeart/2008/layout/IncreasingCircleProcess"/>
    <dgm:cxn modelId="{1F3AB346-812A-4628-837C-F710AEC0BEC1}" type="presParOf" srcId="{5BE527F3-EDF9-42CB-943B-C73C0C5DE48F}" destId="{4183F959-3934-4331-B874-C6ED26839D7F}" srcOrd="1" destOrd="0" presId="urn:microsoft.com/office/officeart/2008/layout/IncreasingCircleProcess"/>
    <dgm:cxn modelId="{D613D734-7A17-4BCA-AEA0-750E10391BE5}" type="presParOf" srcId="{5BE527F3-EDF9-42CB-943B-C73C0C5DE48F}" destId="{38A91BBD-31B9-45C2-949E-3F83F3206478}" srcOrd="2" destOrd="0" presId="urn:microsoft.com/office/officeart/2008/layout/IncreasingCircleProcess"/>
    <dgm:cxn modelId="{94A65939-3573-48A8-B0F0-A821AFDD9BFF}" type="presParOf" srcId="{5BE527F3-EDF9-42CB-943B-C73C0C5DE48F}" destId="{0A40999C-9DE5-4E62-9ADE-3E763EAF28D2}"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C93F0-2B8A-4DFE-A907-CEA4ED3C7D54}">
      <dsp:nvSpPr>
        <dsp:cNvPr id="0" name=""/>
        <dsp:cNvSpPr/>
      </dsp:nvSpPr>
      <dsp:spPr>
        <a:xfrm>
          <a:off x="279479" y="0"/>
          <a:ext cx="759692" cy="759692"/>
        </a:xfrm>
        <a:prstGeom prst="ellipse">
          <a:avLst/>
        </a:prstGeom>
        <a:solidFill>
          <a:schemeClr val="accent5">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BA841A-4F7A-480A-BD1B-CCA1B9E874A4}">
      <dsp:nvSpPr>
        <dsp:cNvPr id="0" name=""/>
        <dsp:cNvSpPr/>
      </dsp:nvSpPr>
      <dsp:spPr>
        <a:xfrm>
          <a:off x="355448" y="75969"/>
          <a:ext cx="607753" cy="607753"/>
        </a:xfrm>
        <a:prstGeom prst="chord">
          <a:avLst>
            <a:gd name="adj1" fmla="val 1168272"/>
            <a:gd name="adj2" fmla="val 9631728"/>
          </a:avLst>
        </a:prstGeom>
        <a:solidFill>
          <a:schemeClr val="accent5">
            <a:shade val="50000"/>
            <a:hueOff val="0"/>
            <a:satOff val="0"/>
            <a:lumOff val="0"/>
            <a:alphaOff val="0"/>
          </a:schemeClr>
        </a:solidFill>
        <a:ln w="12700" cap="flat" cmpd="sng" algn="ctr">
          <a:solidFill>
            <a:schemeClr val="accent5">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B698A8-2226-4E03-A0C1-E63D7D4BC05C}">
      <dsp:nvSpPr>
        <dsp:cNvPr id="0" name=""/>
        <dsp:cNvSpPr/>
      </dsp:nvSpPr>
      <dsp:spPr>
        <a:xfrm>
          <a:off x="1197440" y="759692"/>
          <a:ext cx="2247423" cy="3197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zh-CN" altLang="en-US" sz="2400" b="1" kern="1200" dirty="0"/>
            <a:t>根据需求分析规划将实现的功能</a:t>
          </a:r>
        </a:p>
      </dsp:txBody>
      <dsp:txXfrm>
        <a:off x="1197440" y="759692"/>
        <a:ext cx="2247423" cy="3197038"/>
      </dsp:txXfrm>
    </dsp:sp>
    <dsp:sp modelId="{19FF07CF-B901-4D9F-BCE2-05D02C4F1805}">
      <dsp:nvSpPr>
        <dsp:cNvPr id="0" name=""/>
        <dsp:cNvSpPr/>
      </dsp:nvSpPr>
      <dsp:spPr>
        <a:xfrm>
          <a:off x="690556" y="0"/>
          <a:ext cx="3261191" cy="759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600200">
            <a:lnSpc>
              <a:spcPct val="90000"/>
            </a:lnSpc>
            <a:spcBef>
              <a:spcPct val="0"/>
            </a:spcBef>
            <a:spcAft>
              <a:spcPct val="35000"/>
            </a:spcAft>
            <a:buNone/>
          </a:pPr>
          <a:r>
            <a:rPr lang="zh-CN" altLang="en-US" sz="3600" b="1" kern="1200" dirty="0"/>
            <a:t>   需求分析</a:t>
          </a:r>
        </a:p>
      </dsp:txBody>
      <dsp:txXfrm>
        <a:off x="690556" y="0"/>
        <a:ext cx="3261191" cy="759692"/>
      </dsp:txXfrm>
    </dsp:sp>
    <dsp:sp modelId="{86778574-62FC-4376-A780-F4A161C7B544}">
      <dsp:nvSpPr>
        <dsp:cNvPr id="0" name=""/>
        <dsp:cNvSpPr/>
      </dsp:nvSpPr>
      <dsp:spPr>
        <a:xfrm>
          <a:off x="4039745" y="57729"/>
          <a:ext cx="759692" cy="759692"/>
        </a:xfrm>
        <a:prstGeom prst="ellipse">
          <a:avLst/>
        </a:prstGeom>
        <a:solidFill>
          <a:schemeClr val="accent5">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54366D-00D5-4885-8188-14F59CBF7894}">
      <dsp:nvSpPr>
        <dsp:cNvPr id="0" name=""/>
        <dsp:cNvSpPr/>
      </dsp:nvSpPr>
      <dsp:spPr>
        <a:xfrm>
          <a:off x="4115711" y="133699"/>
          <a:ext cx="607753" cy="607753"/>
        </a:xfrm>
        <a:prstGeom prst="chord">
          <a:avLst>
            <a:gd name="adj1" fmla="val 20431728"/>
            <a:gd name="adj2" fmla="val 11968272"/>
          </a:avLst>
        </a:prstGeom>
        <a:solidFill>
          <a:schemeClr val="accent5">
            <a:shade val="50000"/>
            <a:hueOff val="222839"/>
            <a:satOff val="5970"/>
            <a:lumOff val="26302"/>
            <a:alphaOff val="0"/>
          </a:schemeClr>
        </a:solidFill>
        <a:ln w="12700" cap="flat" cmpd="sng" algn="ctr">
          <a:solidFill>
            <a:schemeClr val="accent5">
              <a:shade val="50000"/>
              <a:hueOff val="222839"/>
              <a:satOff val="5970"/>
              <a:lumOff val="263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A0DF84-6F30-4C1A-8C7C-3BBB5AB1C2B6}">
      <dsp:nvSpPr>
        <dsp:cNvPr id="0" name=""/>
        <dsp:cNvSpPr/>
      </dsp:nvSpPr>
      <dsp:spPr>
        <a:xfrm>
          <a:off x="5027978" y="759692"/>
          <a:ext cx="2247423" cy="3197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endParaRPr lang="zh-CN" altLang="en-US" sz="2400" b="1" kern="1200" dirty="0"/>
        </a:p>
      </dsp:txBody>
      <dsp:txXfrm>
        <a:off x="5027978" y="759692"/>
        <a:ext cx="2247423" cy="3197038"/>
      </dsp:txXfrm>
    </dsp:sp>
    <dsp:sp modelId="{A37F631A-1509-4EDE-88E4-064EA40AFCD6}">
      <dsp:nvSpPr>
        <dsp:cNvPr id="0" name=""/>
        <dsp:cNvSpPr/>
      </dsp:nvSpPr>
      <dsp:spPr>
        <a:xfrm>
          <a:off x="4965545" y="57729"/>
          <a:ext cx="2911312" cy="759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600200">
            <a:lnSpc>
              <a:spcPct val="90000"/>
            </a:lnSpc>
            <a:spcBef>
              <a:spcPct val="0"/>
            </a:spcBef>
            <a:spcAft>
              <a:spcPct val="35000"/>
            </a:spcAft>
            <a:buNone/>
          </a:pPr>
          <a:r>
            <a:rPr lang="zh-CN" altLang="en-US" sz="3600" b="1" kern="1200" dirty="0"/>
            <a:t>类图及属性</a:t>
          </a:r>
        </a:p>
      </dsp:txBody>
      <dsp:txXfrm>
        <a:off x="4965545" y="57729"/>
        <a:ext cx="2911312" cy="759692"/>
      </dsp:txXfrm>
    </dsp:sp>
    <dsp:sp modelId="{6CC444E9-7E63-4164-A6F6-F4113BE5068C}">
      <dsp:nvSpPr>
        <dsp:cNvPr id="0" name=""/>
        <dsp:cNvSpPr/>
      </dsp:nvSpPr>
      <dsp:spPr>
        <a:xfrm>
          <a:off x="7765615" y="0"/>
          <a:ext cx="759692" cy="759692"/>
        </a:xfrm>
        <a:prstGeom prst="ellipse">
          <a:avLst/>
        </a:prstGeom>
        <a:solidFill>
          <a:schemeClr val="accent5">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3F959-3934-4331-B874-C6ED26839D7F}">
      <dsp:nvSpPr>
        <dsp:cNvPr id="0" name=""/>
        <dsp:cNvSpPr/>
      </dsp:nvSpPr>
      <dsp:spPr>
        <a:xfrm>
          <a:off x="7841585" y="75969"/>
          <a:ext cx="607753" cy="607753"/>
        </a:xfrm>
        <a:prstGeom prst="chord">
          <a:avLst>
            <a:gd name="adj1" fmla="val 16200000"/>
            <a:gd name="adj2" fmla="val 16200000"/>
          </a:avLst>
        </a:prstGeom>
        <a:solidFill>
          <a:schemeClr val="accent5">
            <a:shade val="50000"/>
            <a:hueOff val="222839"/>
            <a:satOff val="5970"/>
            <a:lumOff val="26302"/>
            <a:alphaOff val="0"/>
          </a:schemeClr>
        </a:solidFill>
        <a:ln w="12700" cap="flat" cmpd="sng" algn="ctr">
          <a:solidFill>
            <a:schemeClr val="accent5">
              <a:shade val="50000"/>
              <a:hueOff val="222839"/>
              <a:satOff val="5970"/>
              <a:lumOff val="263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A91BBD-31B9-45C2-949E-3F83F3206478}">
      <dsp:nvSpPr>
        <dsp:cNvPr id="0" name=""/>
        <dsp:cNvSpPr/>
      </dsp:nvSpPr>
      <dsp:spPr>
        <a:xfrm>
          <a:off x="8683577" y="759692"/>
          <a:ext cx="2247423" cy="3197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zh-CN" altLang="en-US" sz="2400" b="1" kern="1200" dirty="0"/>
            <a:t>设计原型，展现功能</a:t>
          </a:r>
        </a:p>
      </dsp:txBody>
      <dsp:txXfrm>
        <a:off x="8683577" y="759692"/>
        <a:ext cx="2247423" cy="3197038"/>
      </dsp:txXfrm>
    </dsp:sp>
    <dsp:sp modelId="{0A40999C-9DE5-4E62-9ADE-3E763EAF28D2}">
      <dsp:nvSpPr>
        <dsp:cNvPr id="0" name=""/>
        <dsp:cNvSpPr/>
      </dsp:nvSpPr>
      <dsp:spPr>
        <a:xfrm>
          <a:off x="8683577" y="0"/>
          <a:ext cx="2247423" cy="759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600200">
            <a:lnSpc>
              <a:spcPct val="90000"/>
            </a:lnSpc>
            <a:spcBef>
              <a:spcPct val="0"/>
            </a:spcBef>
            <a:spcAft>
              <a:spcPct val="35000"/>
            </a:spcAft>
            <a:buNone/>
          </a:pPr>
          <a:r>
            <a:rPr lang="zh-CN" altLang="en-US" sz="3600" b="1" kern="1200" dirty="0"/>
            <a:t>原型展示</a:t>
          </a:r>
        </a:p>
      </dsp:txBody>
      <dsp:txXfrm>
        <a:off x="8683577" y="0"/>
        <a:ext cx="2247423" cy="759692"/>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7FC44A0-0D80-414E-80AD-EF7B216B638C}"/>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C5AA0B1-0A45-4789-97E2-D930A196DC63}"/>
              </a:ext>
            </a:extLst>
          </p:cNvPr>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FFC94D0E-E4FC-4C14-A487-14B8192FD1FF}" type="datetimeFigureOut">
              <a:rPr lang="zh-CN" altLang="en-US" smtClean="0"/>
              <a:t>2021/4/15</a:t>
            </a:fld>
            <a:endParaRPr lang="zh-CN" altLang="en-US"/>
          </a:p>
        </p:txBody>
      </p:sp>
      <p:sp>
        <p:nvSpPr>
          <p:cNvPr id="4" name="页脚占位符 3">
            <a:extLst>
              <a:ext uri="{FF2B5EF4-FFF2-40B4-BE49-F238E27FC236}">
                <a16:creationId xmlns:a16="http://schemas.microsoft.com/office/drawing/2014/main" id="{C0919D68-4E08-417E-8589-6AB8A252BBCD}"/>
              </a:ext>
            </a:extLst>
          </p:cNvPr>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8985EA1-ED70-4A31-891D-D5D195A29B7B}"/>
              </a:ext>
            </a:extLst>
          </p:cNvPr>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C517683B-EE89-42C0-A8ED-AF5168EB6C50}" type="slidenum">
              <a:rPr lang="zh-CN" altLang="en-US" smtClean="0"/>
              <a:t>‹#›</a:t>
            </a:fld>
            <a:endParaRPr lang="zh-CN" altLang="en-US"/>
          </a:p>
        </p:txBody>
      </p:sp>
    </p:spTree>
    <p:extLst>
      <p:ext uri="{BB962C8B-B14F-4D97-AF65-F5344CB8AC3E}">
        <p14:creationId xmlns:p14="http://schemas.microsoft.com/office/powerpoint/2010/main" val="3601472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94"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1048895"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A6DCFDA0-01CE-4485-879B-0D765F850222}" type="datetimeFigureOut">
              <a:rPr lang="zh-CN" altLang="en-US" smtClean="0"/>
              <a:t>2021/4/15</a:t>
            </a:fld>
            <a:endParaRPr lang="zh-CN" altLang="en-US"/>
          </a:p>
        </p:txBody>
      </p:sp>
      <p:sp>
        <p:nvSpPr>
          <p:cNvPr id="1048896"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897"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98"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1048899"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868EBC70-6727-4306-A56A-722630C9E6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大家好，我是创业</a:t>
            </a:r>
            <a:r>
              <a:rPr lang="en-US" altLang="zh-CN" dirty="0"/>
              <a:t>6+1+2</a:t>
            </a:r>
            <a:r>
              <a:rPr lang="zh-CN" altLang="en-US" dirty="0"/>
              <a:t>团队的</a:t>
            </a:r>
            <a:r>
              <a:rPr lang="en-US" altLang="zh-CN" dirty="0"/>
              <a:t>XXX</a:t>
            </a:r>
            <a:r>
              <a:rPr lang="zh-CN" altLang="en-US" dirty="0"/>
              <a:t>，今天由我向大家进行本次需求答辩。</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1</a:t>
            </a:fld>
            <a:endParaRPr lang="zh-CN" altLang="en-US"/>
          </a:p>
        </p:txBody>
      </p:sp>
    </p:spTree>
    <p:extLst>
      <p:ext uri="{BB962C8B-B14F-4D97-AF65-F5344CB8AC3E}">
        <p14:creationId xmlns:p14="http://schemas.microsoft.com/office/powerpoint/2010/main" val="4266921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8EBC70-6727-4306-A56A-722630C9E6BD}" type="slidenum">
              <a:rPr lang="zh-CN" altLang="en-US" smtClean="0"/>
              <a:t>10</a:t>
            </a:fld>
            <a:endParaRPr lang="zh-CN" altLang="en-US"/>
          </a:p>
        </p:txBody>
      </p:sp>
    </p:spTree>
    <p:extLst>
      <p:ext uri="{BB962C8B-B14F-4D97-AF65-F5344CB8AC3E}">
        <p14:creationId xmlns:p14="http://schemas.microsoft.com/office/powerpoint/2010/main" val="3961291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通过前期的需求分析，我们确立了平台的必备功能，即页面中展示的六大页面中的十五个功能。</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11</a:t>
            </a:fld>
            <a:endParaRPr lang="zh-CN" altLang="en-US"/>
          </a:p>
        </p:txBody>
      </p:sp>
    </p:spTree>
    <p:extLst>
      <p:ext uri="{BB962C8B-B14F-4D97-AF65-F5344CB8AC3E}">
        <p14:creationId xmlns:p14="http://schemas.microsoft.com/office/powerpoint/2010/main" val="3234275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在基础功能之外，为提高平台的交互性，给用户更好的体验感，设计人员添加了以上这部分扩展功能。</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12</a:t>
            </a:fld>
            <a:endParaRPr lang="zh-CN" altLang="en-US"/>
          </a:p>
        </p:txBody>
      </p:sp>
    </p:spTree>
    <p:extLst>
      <p:ext uri="{BB962C8B-B14F-4D97-AF65-F5344CB8AC3E}">
        <p14:creationId xmlns:p14="http://schemas.microsoft.com/office/powerpoint/2010/main" val="1918883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为确定用户对这部分扩展功能的需求，给技术人员规划开发计划，我们使用</a:t>
            </a:r>
            <a:r>
              <a:rPr lang="en-US" altLang="zh-CN" dirty="0"/>
              <a:t>KANO</a:t>
            </a:r>
            <a:r>
              <a:rPr lang="zh-CN" altLang="en-US" dirty="0"/>
              <a:t>模型，对需求进行分类和排序。首先，我们设计问卷，调查用户喜好。之后，我们对数据进行整理，使用散点图进行分析。最后结合散点图和表格，制作出</a:t>
            </a:r>
            <a:r>
              <a:rPr lang="en-US" altLang="zh-CN" dirty="0"/>
              <a:t>KANO</a:t>
            </a:r>
            <a:r>
              <a:rPr lang="zh-CN" altLang="en-US" dirty="0"/>
              <a:t>报告，将需求分为必备型、期望型、魅力型、无差异型四类。</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13</a:t>
            </a:fld>
            <a:endParaRPr lang="zh-CN" altLang="en-US"/>
          </a:p>
        </p:txBody>
      </p:sp>
    </p:spTree>
    <p:extLst>
      <p:ext uri="{BB962C8B-B14F-4D97-AF65-F5344CB8AC3E}">
        <p14:creationId xmlns:p14="http://schemas.microsoft.com/office/powerpoint/2010/main" val="902038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根据这份需求分析表，</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14</a:t>
            </a:fld>
            <a:endParaRPr lang="zh-CN" altLang="en-US"/>
          </a:p>
        </p:txBody>
      </p:sp>
    </p:spTree>
    <p:extLst>
      <p:ext uri="{BB962C8B-B14F-4D97-AF65-F5344CB8AC3E}">
        <p14:creationId xmlns:p14="http://schemas.microsoft.com/office/powerpoint/2010/main" val="2473987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这份是我们制作的类图，我们设计了七大类，其中注册用户是继承自游客的类，一位管理员管理多位用户、多篇帖子，将处理</a:t>
            </a:r>
            <a:r>
              <a:rPr lang="en-US" altLang="zh-CN" dirty="0"/>
              <a:t>0</a:t>
            </a:r>
            <a:r>
              <a:rPr lang="zh-CN" altLang="en-US" dirty="0"/>
              <a:t>至多份的举报信息。任务类继承自帖子类，一篇帖子对应一位发布帖子的注册用户，帖子评论区将有</a:t>
            </a:r>
            <a:r>
              <a:rPr lang="en-US" altLang="zh-CN" dirty="0"/>
              <a:t>0</a:t>
            </a:r>
            <a:r>
              <a:rPr lang="zh-CN" altLang="en-US" dirty="0"/>
              <a:t>至多条的评论信息。</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16</a:t>
            </a:fld>
            <a:endParaRPr lang="zh-CN" altLang="en-US"/>
          </a:p>
        </p:txBody>
      </p:sp>
    </p:spTree>
    <p:extLst>
      <p:ext uri="{BB962C8B-B14F-4D97-AF65-F5344CB8AC3E}">
        <p14:creationId xmlns:p14="http://schemas.microsoft.com/office/powerpoint/2010/main" val="532710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接下来是我们产品具有的属性</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17</a:t>
            </a:fld>
            <a:endParaRPr lang="zh-CN" altLang="en-US"/>
          </a:p>
        </p:txBody>
      </p:sp>
    </p:spTree>
    <p:extLst>
      <p:ext uri="{BB962C8B-B14F-4D97-AF65-F5344CB8AC3E}">
        <p14:creationId xmlns:p14="http://schemas.microsoft.com/office/powerpoint/2010/main" val="586401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平台针对庞杂的校园信息进行分类，作为时下热门的互联网校园信息平台，我们认为我正被当下市场需要，并且由于受众范围广，产品具有良好的市场前景。然后，为保证保护用户的隐私，我们要求所有用户每年进行学生认证，因此我们的产品具有安全性。最后，结合产品功能及界面设计，我们的产品还具有互动性和可用性</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18</a:t>
            </a:fld>
            <a:endParaRPr lang="zh-CN" altLang="en-US"/>
          </a:p>
        </p:txBody>
      </p:sp>
    </p:spTree>
    <p:extLst>
      <p:ext uri="{BB962C8B-B14F-4D97-AF65-F5344CB8AC3E}">
        <p14:creationId xmlns:p14="http://schemas.microsoft.com/office/powerpoint/2010/main" val="3437287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接下来这个部分，我将结合原型向大家详细介绍平台的功能</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19</a:t>
            </a:fld>
            <a:endParaRPr lang="zh-CN" altLang="en-US"/>
          </a:p>
        </p:txBody>
      </p:sp>
    </p:spTree>
    <p:extLst>
      <p:ext uri="{BB962C8B-B14F-4D97-AF65-F5344CB8AC3E}">
        <p14:creationId xmlns:p14="http://schemas.microsoft.com/office/powerpoint/2010/main" val="372790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新用户进入平台时，需要进行注册及学生认证。已注册用户可以直接登录使用，当用户忘记密码时，可以点击进入找回密码页面重新设置密码。</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20</a:t>
            </a:fld>
            <a:endParaRPr lang="zh-CN" altLang="en-US"/>
          </a:p>
        </p:txBody>
      </p:sp>
    </p:spTree>
    <p:extLst>
      <p:ext uri="{BB962C8B-B14F-4D97-AF65-F5344CB8AC3E}">
        <p14:creationId xmlns:p14="http://schemas.microsoft.com/office/powerpoint/2010/main" val="280505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在此次报告中，我将先简单向大家介绍我们的产品开发背景及功能规划；然后详细说明需求分析、用例场景及平台具体功能；最后，我将说明产品的验收标准。</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2</a:t>
            </a:fld>
            <a:endParaRPr lang="zh-CN" altLang="en-US"/>
          </a:p>
        </p:txBody>
      </p:sp>
    </p:spTree>
    <p:extLst>
      <p:ext uri="{BB962C8B-B14F-4D97-AF65-F5344CB8AC3E}">
        <p14:creationId xmlns:p14="http://schemas.microsoft.com/office/powerpoint/2010/main" val="710318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在发布帖子部分，用户需输入帖子标题及内容，可以贴上图片。帖子编辑完成后可以发布、取消发布或者存为草稿。用户可以在个人页面查看自己的草稿，也可以删除草稿。</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21</a:t>
            </a:fld>
            <a:endParaRPr lang="zh-CN" altLang="en-US"/>
          </a:p>
        </p:txBody>
      </p:sp>
    </p:spTree>
    <p:extLst>
      <p:ext uri="{BB962C8B-B14F-4D97-AF65-F5344CB8AC3E}">
        <p14:creationId xmlns:p14="http://schemas.microsoft.com/office/powerpoint/2010/main" val="2037335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使用户能够高效地获取信息，我们在首页展示帖子的内容及数据。在帖子详细页，用户可以评论、点赞、收藏、分享。如果用户认为该贴存在不符合社会主义核心价值观的部分，可以举报该帖及发帖人。举报信息将会发至后台由管理员处理。</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22</a:t>
            </a:fld>
            <a:endParaRPr lang="zh-CN" altLang="en-US"/>
          </a:p>
        </p:txBody>
      </p:sp>
    </p:spTree>
    <p:extLst>
      <p:ext uri="{BB962C8B-B14F-4D97-AF65-F5344CB8AC3E}">
        <p14:creationId xmlns:p14="http://schemas.microsoft.com/office/powerpoint/2010/main" val="129063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同时，为增加平台的互动性，我们设计了个人页面及消息页面，用户在个人页面可以查看、修改个人信息，在消息页面可以查看他人信息，并且可以反馈意见。</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23</a:t>
            </a:fld>
            <a:endParaRPr lang="zh-CN" altLang="en-US"/>
          </a:p>
        </p:txBody>
      </p:sp>
    </p:spTree>
    <p:extLst>
      <p:ext uri="{BB962C8B-B14F-4D97-AF65-F5344CB8AC3E}">
        <p14:creationId xmlns:p14="http://schemas.microsoft.com/office/powerpoint/2010/main" val="1099732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为此，我们设计系统，</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24</a:t>
            </a:fld>
            <a:endParaRPr lang="zh-CN" altLang="en-US"/>
          </a:p>
        </p:txBody>
      </p:sp>
    </p:spTree>
    <p:extLst>
      <p:ext uri="{BB962C8B-B14F-4D97-AF65-F5344CB8AC3E}">
        <p14:creationId xmlns:p14="http://schemas.microsoft.com/office/powerpoint/2010/main" val="3589271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产品在正式发布前，必须要经过测试人员的测试，为规范测试过程，明确测试结果，我们制定了验收标准。</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25</a:t>
            </a:fld>
            <a:endParaRPr lang="zh-CN" altLang="en-US"/>
          </a:p>
        </p:txBody>
      </p:sp>
    </p:spTree>
    <p:extLst>
      <p:ext uri="{BB962C8B-B14F-4D97-AF65-F5344CB8AC3E}">
        <p14:creationId xmlns:p14="http://schemas.microsoft.com/office/powerpoint/2010/main" val="139417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在这里，我们向大家展示产品的功能表，详细内容在需求规格说明书 </a:t>
            </a:r>
            <a:r>
              <a:rPr lang="en-US" altLang="zh-CN" dirty="0"/>
              <a:t>X</a:t>
            </a:r>
            <a:r>
              <a:rPr lang="zh-CN" altLang="en-US" dirty="0"/>
              <a:t>页，我们计划在这些页面（表格第二列）实现相应的功能。</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26</a:t>
            </a:fld>
            <a:endParaRPr lang="zh-CN" altLang="en-US"/>
          </a:p>
        </p:txBody>
      </p:sp>
    </p:spTree>
    <p:extLst>
      <p:ext uri="{BB962C8B-B14F-4D97-AF65-F5344CB8AC3E}">
        <p14:creationId xmlns:p14="http://schemas.microsoft.com/office/powerpoint/2010/main" val="2540981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根据以上功能、结合软件运行情况和提供的材料，我们将验收结果分为合格、良好、优秀和不合格。</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27</a:t>
            </a:fld>
            <a:endParaRPr lang="zh-CN" altLang="en-US"/>
          </a:p>
        </p:txBody>
      </p:sp>
    </p:spTree>
    <p:extLst>
      <p:ext uri="{BB962C8B-B14F-4D97-AF65-F5344CB8AC3E}">
        <p14:creationId xmlns:p14="http://schemas.microsoft.com/office/powerpoint/2010/main" val="315236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首先向大家介绍一下我们的产品，</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3</a:t>
            </a:fld>
            <a:endParaRPr lang="zh-CN" altLang="en-US"/>
          </a:p>
        </p:txBody>
      </p:sp>
    </p:spTree>
    <p:extLst>
      <p:ext uri="{BB962C8B-B14F-4D97-AF65-F5344CB8AC3E}">
        <p14:creationId xmlns:p14="http://schemas.microsoft.com/office/powerpoint/2010/main" val="1632983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我们的产品名为“帮福”，将是一款校园信息共享平台，</a:t>
            </a:r>
            <a:r>
              <a:rPr lang="zh-CN" altLang="en-US" sz="1200" dirty="0">
                <a:solidFill>
                  <a:srgbClr val="5B5A5C"/>
                </a:solidFill>
                <a:cs typeface="+mn-ea"/>
              </a:rPr>
              <a:t>我们的产品针对庞杂的校园信息进行汇总分类，用户通过教务处账号进行实名注册，在平台上发布信息或获取信息，是为学生群体提供信息便利的一个平台。</a:t>
            </a:r>
          </a:p>
          <a:p>
            <a:endParaRPr lang="zh-CN" altLang="en-US" dirty="0"/>
          </a:p>
        </p:txBody>
      </p:sp>
      <p:sp>
        <p:nvSpPr>
          <p:cNvPr id="4" name="灯片编号占位符 3"/>
          <p:cNvSpPr>
            <a:spLocks noGrp="1"/>
          </p:cNvSpPr>
          <p:nvPr>
            <p:ph type="sldNum" sz="quarter" idx="5"/>
          </p:nvPr>
        </p:nvSpPr>
        <p:spPr/>
        <p:txBody>
          <a:bodyPr/>
          <a:lstStyle/>
          <a:p>
            <a:fld id="{868EBC70-6727-4306-A56A-722630C9E6BD}" type="slidenum">
              <a:rPr lang="zh-CN" altLang="en-US" smtClean="0"/>
              <a:t>4</a:t>
            </a:fld>
            <a:endParaRPr lang="zh-CN" altLang="en-US"/>
          </a:p>
        </p:txBody>
      </p:sp>
    </p:spTree>
    <p:extLst>
      <p:ext uri="{BB962C8B-B14F-4D97-AF65-F5344CB8AC3E}">
        <p14:creationId xmlns:p14="http://schemas.microsoft.com/office/powerpoint/2010/main" val="4220672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接下来我将总体描述产品的背景及功能。</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5</a:t>
            </a:fld>
            <a:endParaRPr lang="zh-CN" altLang="en-US"/>
          </a:p>
        </p:txBody>
      </p:sp>
    </p:spTree>
    <p:extLst>
      <p:ext uri="{BB962C8B-B14F-4D97-AF65-F5344CB8AC3E}">
        <p14:creationId xmlns:p14="http://schemas.microsoft.com/office/powerpoint/2010/main" val="2297083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当今社会，信息化是世界经济和社会发展的大趋势</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，作为当代大学生，</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信息化时代对我们的影响是不可低估的</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。但是我们发现，目前少有平台能</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让福大学子</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有效地</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去分享、收集校内信息</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，而已开发的平台功能复杂、信息滞后，导致流量少、用户留存度不高，。因此我们希望开发一个</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小而精的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web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平台</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，能够让用户高效地发布信息、获取信息。</a:t>
            </a:r>
            <a:endParaRPr lang="zh-CN" altLang="en-US" dirty="0"/>
          </a:p>
        </p:txBody>
      </p:sp>
      <p:sp>
        <p:nvSpPr>
          <p:cNvPr id="4" name="灯片编号占位符 3"/>
          <p:cNvSpPr>
            <a:spLocks noGrp="1"/>
          </p:cNvSpPr>
          <p:nvPr>
            <p:ph type="sldNum" sz="quarter" idx="5"/>
          </p:nvPr>
        </p:nvSpPr>
        <p:spPr/>
        <p:txBody>
          <a:bodyPr/>
          <a:lstStyle/>
          <a:p>
            <a:fld id="{868EBC70-6727-4306-A56A-722630C9E6BD}" type="slidenum">
              <a:rPr lang="zh-CN" altLang="en-US" smtClean="0"/>
              <a:t>6</a:t>
            </a:fld>
            <a:endParaRPr lang="zh-CN" altLang="en-US"/>
          </a:p>
        </p:txBody>
      </p:sp>
    </p:spTree>
    <p:extLst>
      <p:ext uri="{BB962C8B-B14F-4D97-AF65-F5344CB8AC3E}">
        <p14:creationId xmlns:p14="http://schemas.microsoft.com/office/powerpoint/2010/main" val="193486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在前期调研中，我们已经总结出用户的四点需求，即阿巴巴巴，根据需求，结合产品类型，我们初步规划了产品的功能。</a:t>
            </a:r>
            <a:endParaRPr lang="zh-CN" altLang="en-US" dirty="0"/>
          </a:p>
        </p:txBody>
      </p:sp>
      <p:sp>
        <p:nvSpPr>
          <p:cNvPr id="4" name="灯片编号占位符 3"/>
          <p:cNvSpPr>
            <a:spLocks noGrp="1"/>
          </p:cNvSpPr>
          <p:nvPr>
            <p:ph type="sldNum" sz="quarter" idx="5"/>
          </p:nvPr>
        </p:nvSpPr>
        <p:spPr/>
        <p:txBody>
          <a:bodyPr/>
          <a:lstStyle/>
          <a:p>
            <a:fld id="{868EBC70-6727-4306-A56A-722630C9E6BD}" type="slidenum">
              <a:rPr lang="zh-CN" altLang="en-US" smtClean="0"/>
              <a:t>7</a:t>
            </a:fld>
            <a:endParaRPr lang="zh-CN" altLang="en-US"/>
          </a:p>
        </p:txBody>
      </p:sp>
    </p:spTree>
    <p:extLst>
      <p:ext uri="{BB962C8B-B14F-4D97-AF65-F5344CB8AC3E}">
        <p14:creationId xmlns:p14="http://schemas.microsoft.com/office/powerpoint/2010/main" val="3229023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为信息共享平台，我们将产品的功能分为发布信息和获取信息两大主要模块以及个人信息模块，为了让用户高效、有效地获取信息，我们加入搜索和将信息分类的功能，为尽可能避免有害信息，我们设置管理员进行信息审核。同时，为保证用户的信息安全，新用户在使用平台时需要注册，并进行学生认证</a:t>
            </a:r>
          </a:p>
        </p:txBody>
      </p:sp>
      <p:sp>
        <p:nvSpPr>
          <p:cNvPr id="4" name="灯片编号占位符 3"/>
          <p:cNvSpPr>
            <a:spLocks noGrp="1"/>
          </p:cNvSpPr>
          <p:nvPr>
            <p:ph type="sldNum" sz="quarter" idx="5"/>
          </p:nvPr>
        </p:nvSpPr>
        <p:spPr/>
        <p:txBody>
          <a:bodyPr/>
          <a:lstStyle/>
          <a:p>
            <a:fld id="{868EBC70-6727-4306-A56A-722630C9E6BD}" type="slidenum">
              <a:rPr lang="zh-CN" altLang="en-US" smtClean="0"/>
              <a:t>8</a:t>
            </a:fld>
            <a:endParaRPr lang="zh-CN" altLang="en-US"/>
          </a:p>
        </p:txBody>
      </p:sp>
    </p:spTree>
    <p:extLst>
      <p:ext uri="{BB962C8B-B14F-4D97-AF65-F5344CB8AC3E}">
        <p14:creationId xmlns:p14="http://schemas.microsoft.com/office/powerpoint/2010/main" val="3666641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94B154DB-17AE-42D8-AA2D-3D56D8487743}"/>
              </a:ext>
            </a:extLst>
          </p:cNvPr>
          <p:cNvSpPr>
            <a:spLocks noGrp="1"/>
          </p:cNvSpPr>
          <p:nvPr>
            <p:ph type="body" idx="1"/>
          </p:nvPr>
        </p:nvSpPr>
        <p:spPr/>
        <p:txBody>
          <a:bodyPr/>
          <a:lstStyle/>
          <a:p>
            <a:r>
              <a:rPr lang="zh-CN" altLang="en-US" dirty="0"/>
              <a:t>接下来我将介绍项目组从需求分析规划将实现的功能，介绍类图及产品属性，然后结合原型展现产品的详细功能</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FDA55C-E441-47C7-B391-AD18792BC70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A52C6C6-BDA9-4D40-AE62-692C08CFA3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53EA31E-F49C-426D-815D-DAE3A414F21A}"/>
              </a:ext>
            </a:extLst>
          </p:cNvPr>
          <p:cNvSpPr>
            <a:spLocks noGrp="1"/>
          </p:cNvSpPr>
          <p:nvPr>
            <p:ph type="dt" sz="half" idx="10"/>
          </p:nvPr>
        </p:nvSpPr>
        <p:spPr/>
        <p:txBody>
          <a:bodyPr/>
          <a:lstStyle/>
          <a:p>
            <a:fld id="{643E4D41-2B1D-455D-B539-8678A1DC935A}" type="datetimeFigureOut">
              <a:rPr lang="zh-CN" altLang="en-US" smtClean="0"/>
              <a:t>2021/4/15</a:t>
            </a:fld>
            <a:endParaRPr lang="zh-CN" altLang="en-US"/>
          </a:p>
        </p:txBody>
      </p:sp>
      <p:sp>
        <p:nvSpPr>
          <p:cNvPr id="5" name="页脚占位符 4">
            <a:extLst>
              <a:ext uri="{FF2B5EF4-FFF2-40B4-BE49-F238E27FC236}">
                <a16:creationId xmlns:a16="http://schemas.microsoft.com/office/drawing/2014/main" id="{A75A7957-5C38-4C64-A135-7D870DF660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31CF2F-1574-480C-82FB-8527A0D740E8}"/>
              </a:ext>
            </a:extLst>
          </p:cNvPr>
          <p:cNvSpPr>
            <a:spLocks noGrp="1"/>
          </p:cNvSpPr>
          <p:nvPr>
            <p:ph type="sldNum" sz="quarter" idx="12"/>
          </p:nvPr>
        </p:nvSpPr>
        <p:spPr/>
        <p:txBody>
          <a:bodyPr/>
          <a:lstStyle/>
          <a:p>
            <a:fld id="{F605BF65-9476-4387-81F2-C9F853E85F4A}" type="slidenum">
              <a:rPr lang="zh-CN" altLang="en-US" smtClean="0"/>
              <a:t>‹#›</a:t>
            </a:fld>
            <a:endParaRPr lang="zh-CN" altLang="en-US"/>
          </a:p>
        </p:txBody>
      </p:sp>
    </p:spTree>
    <p:extLst>
      <p:ext uri="{BB962C8B-B14F-4D97-AF65-F5344CB8AC3E}">
        <p14:creationId xmlns:p14="http://schemas.microsoft.com/office/powerpoint/2010/main" val="51209562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7B4B2-DCE2-4CAF-9580-2E7E586D42A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E0B40D1-D783-472A-97AA-52D90F9035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3A138B-FB4D-4C2C-BA8C-C76B65B02ACB}"/>
              </a:ext>
            </a:extLst>
          </p:cNvPr>
          <p:cNvSpPr>
            <a:spLocks noGrp="1"/>
          </p:cNvSpPr>
          <p:nvPr>
            <p:ph type="dt" sz="half" idx="10"/>
          </p:nvPr>
        </p:nvSpPr>
        <p:spPr/>
        <p:txBody>
          <a:bodyPr/>
          <a:lstStyle/>
          <a:p>
            <a:fld id="{643E4D41-2B1D-455D-B539-8678A1DC935A}" type="datetimeFigureOut">
              <a:rPr lang="zh-CN" altLang="en-US" smtClean="0"/>
              <a:t>2021/4/15</a:t>
            </a:fld>
            <a:endParaRPr lang="zh-CN" altLang="en-US"/>
          </a:p>
        </p:txBody>
      </p:sp>
      <p:sp>
        <p:nvSpPr>
          <p:cNvPr id="5" name="页脚占位符 4">
            <a:extLst>
              <a:ext uri="{FF2B5EF4-FFF2-40B4-BE49-F238E27FC236}">
                <a16:creationId xmlns:a16="http://schemas.microsoft.com/office/drawing/2014/main" id="{EAA67A78-B446-4CDB-8D51-D8346C6064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C86A5D-2BD6-47B7-A1D8-CFF375A14701}"/>
              </a:ext>
            </a:extLst>
          </p:cNvPr>
          <p:cNvSpPr>
            <a:spLocks noGrp="1"/>
          </p:cNvSpPr>
          <p:nvPr>
            <p:ph type="sldNum" sz="quarter" idx="12"/>
          </p:nvPr>
        </p:nvSpPr>
        <p:spPr/>
        <p:txBody>
          <a:bodyPr/>
          <a:lstStyle/>
          <a:p>
            <a:fld id="{F605BF65-9476-4387-81F2-C9F853E85F4A}" type="slidenum">
              <a:rPr lang="zh-CN" altLang="en-US" smtClean="0"/>
              <a:t>‹#›</a:t>
            </a:fld>
            <a:endParaRPr lang="zh-CN" altLang="en-US"/>
          </a:p>
        </p:txBody>
      </p:sp>
    </p:spTree>
    <p:extLst>
      <p:ext uri="{BB962C8B-B14F-4D97-AF65-F5344CB8AC3E}">
        <p14:creationId xmlns:p14="http://schemas.microsoft.com/office/powerpoint/2010/main" val="21287183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47CF47-CEEB-4D47-8045-FFC6E97894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C8256B9-40FE-4FB1-B060-29643572DA2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7D6660-34A6-4231-B910-63B57996C358}"/>
              </a:ext>
            </a:extLst>
          </p:cNvPr>
          <p:cNvSpPr>
            <a:spLocks noGrp="1"/>
          </p:cNvSpPr>
          <p:nvPr>
            <p:ph type="dt" sz="half" idx="10"/>
          </p:nvPr>
        </p:nvSpPr>
        <p:spPr/>
        <p:txBody>
          <a:bodyPr/>
          <a:lstStyle/>
          <a:p>
            <a:fld id="{643E4D41-2B1D-455D-B539-8678A1DC935A}" type="datetimeFigureOut">
              <a:rPr lang="zh-CN" altLang="en-US" smtClean="0"/>
              <a:t>2021/4/15</a:t>
            </a:fld>
            <a:endParaRPr lang="zh-CN" altLang="en-US"/>
          </a:p>
        </p:txBody>
      </p:sp>
      <p:sp>
        <p:nvSpPr>
          <p:cNvPr id="5" name="页脚占位符 4">
            <a:extLst>
              <a:ext uri="{FF2B5EF4-FFF2-40B4-BE49-F238E27FC236}">
                <a16:creationId xmlns:a16="http://schemas.microsoft.com/office/drawing/2014/main" id="{DBA0A432-729A-4392-A823-53BD66646E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62D2D9-D9EE-4F3B-A16E-6E86DE8526E0}"/>
              </a:ext>
            </a:extLst>
          </p:cNvPr>
          <p:cNvSpPr>
            <a:spLocks noGrp="1"/>
          </p:cNvSpPr>
          <p:nvPr>
            <p:ph type="sldNum" sz="quarter" idx="12"/>
          </p:nvPr>
        </p:nvSpPr>
        <p:spPr/>
        <p:txBody>
          <a:bodyPr/>
          <a:lstStyle/>
          <a:p>
            <a:fld id="{F605BF65-9476-4387-81F2-C9F853E85F4A}" type="slidenum">
              <a:rPr lang="zh-CN" altLang="en-US" smtClean="0"/>
              <a:t>‹#›</a:t>
            </a:fld>
            <a:endParaRPr lang="zh-CN" altLang="en-US"/>
          </a:p>
        </p:txBody>
      </p:sp>
    </p:spTree>
    <p:extLst>
      <p:ext uri="{BB962C8B-B14F-4D97-AF65-F5344CB8AC3E}">
        <p14:creationId xmlns:p14="http://schemas.microsoft.com/office/powerpoint/2010/main" val="87875883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1048651" name="文本框 2"/>
          <p:cNvSpPr txBox="1"/>
          <p:nvPr userDrawn="1"/>
        </p:nvSpPr>
        <p:spPr>
          <a:xfrm>
            <a:off x="529936" y="6123713"/>
            <a:ext cx="4609532" cy="369332"/>
          </a:xfrm>
          <a:prstGeom prst="rect">
            <a:avLst/>
          </a:prstGeom>
          <a:noFill/>
        </p:spPr>
        <p:txBody>
          <a:bodyPr wrap="none" rtlCol="0">
            <a:spAutoFit/>
          </a:bodyPr>
          <a:lstStyle/>
          <a:p>
            <a:r>
              <a:rPr lang="en-US" altLang="zh-CN" dirty="0">
                <a:solidFill>
                  <a:srgbClr val="515356"/>
                </a:solidFill>
                <a:cs typeface="+mn-ea"/>
                <a:sym typeface="+mn-lt"/>
              </a:rPr>
              <a:t>Copyright © 2021 ChuangYe6+1+2 FZU</a:t>
            </a:r>
            <a:endParaRPr lang="zh-CN" altLang="en-US" dirty="0">
              <a:solidFill>
                <a:srgbClr val="515356"/>
              </a:solidFill>
              <a:cs typeface="+mn-ea"/>
              <a:sym typeface="+mn-lt"/>
            </a:endParaRPr>
          </a:p>
        </p:txBody>
      </p:sp>
      <p:grpSp>
        <p:nvGrpSpPr>
          <p:cNvPr id="7" name="组合 6">
            <a:extLst>
              <a:ext uri="{FF2B5EF4-FFF2-40B4-BE49-F238E27FC236}">
                <a16:creationId xmlns:a16="http://schemas.microsoft.com/office/drawing/2014/main" id="{6CE718BF-6225-49DF-AE8E-4C94EB609EB0}"/>
              </a:ext>
            </a:extLst>
          </p:cNvPr>
          <p:cNvGrpSpPr/>
          <p:nvPr userDrawn="1"/>
        </p:nvGrpSpPr>
        <p:grpSpPr>
          <a:xfrm>
            <a:off x="6584701" y="5169606"/>
            <a:ext cx="5186837" cy="1138773"/>
            <a:chOff x="6584701" y="5169606"/>
            <a:chExt cx="5186837" cy="1138773"/>
          </a:xfrm>
        </p:grpSpPr>
        <p:sp>
          <p:nvSpPr>
            <p:cNvPr id="2" name="文本框 1">
              <a:extLst>
                <a:ext uri="{FF2B5EF4-FFF2-40B4-BE49-F238E27FC236}">
                  <a16:creationId xmlns:a16="http://schemas.microsoft.com/office/drawing/2014/main" id="{8954E378-C6B0-42E5-ADBA-D2D4F362E0A0}"/>
                </a:ext>
              </a:extLst>
            </p:cNvPr>
            <p:cNvSpPr txBox="1"/>
            <p:nvPr userDrawn="1"/>
          </p:nvSpPr>
          <p:spPr>
            <a:xfrm>
              <a:off x="7731166" y="5169606"/>
              <a:ext cx="4040372" cy="1138773"/>
            </a:xfrm>
            <a:prstGeom prst="rect">
              <a:avLst/>
            </a:prstGeom>
            <a:noFill/>
          </p:spPr>
          <p:txBody>
            <a:bodyPr wrap="square" rtlCol="0">
              <a:spAutoFit/>
            </a:bodyPr>
            <a:lstStyle/>
            <a:p>
              <a:r>
                <a:rPr lang="zh-CN" altLang="en-US" sz="4400" dirty="0">
                  <a:solidFill>
                    <a:schemeClr val="accent1">
                      <a:lumMod val="50000"/>
                    </a:schemeClr>
                  </a:solidFill>
                  <a:latin typeface="方正粗黑宋简体" panose="02000000000000000000" pitchFamily="2" charset="-122"/>
                  <a:ea typeface="方正粗黑宋简体" panose="02000000000000000000" pitchFamily="2" charset="-122"/>
                </a:rPr>
                <a:t>创业</a:t>
              </a:r>
              <a:r>
                <a:rPr lang="en-US" altLang="zh-CN" sz="4400" dirty="0">
                  <a:solidFill>
                    <a:schemeClr val="accent1">
                      <a:lumMod val="50000"/>
                    </a:schemeClr>
                  </a:solidFill>
                  <a:latin typeface="方正粗黑宋简体" panose="02000000000000000000" pitchFamily="2" charset="-122"/>
                  <a:ea typeface="方正粗黑宋简体" panose="02000000000000000000" pitchFamily="2" charset="-122"/>
                </a:rPr>
                <a:t>6+1+2</a:t>
              </a:r>
            </a:p>
            <a:p>
              <a:r>
                <a:rPr lang="en-US" altLang="zh-CN" sz="2400" dirty="0">
                  <a:solidFill>
                    <a:schemeClr val="accent1">
                      <a:lumMod val="50000"/>
                    </a:schemeClr>
                  </a:solidFill>
                  <a:latin typeface="Corbel Light" panose="020B0303020204020204" pitchFamily="34" charset="0"/>
                  <a:ea typeface="方正粗黑宋简体" panose="02000000000000000000" pitchFamily="2" charset="-122"/>
                </a:rPr>
                <a:t>Software Engineering</a:t>
              </a:r>
              <a:endParaRPr lang="zh-CN" altLang="en-US" sz="2400" dirty="0">
                <a:solidFill>
                  <a:schemeClr val="accent1">
                    <a:lumMod val="50000"/>
                  </a:schemeClr>
                </a:solidFill>
                <a:latin typeface="Corbel Light" panose="020B0303020204020204" pitchFamily="34" charset="0"/>
                <a:ea typeface="方正粗黑宋简体" panose="02000000000000000000" pitchFamily="2" charset="-122"/>
              </a:endParaRPr>
            </a:p>
          </p:txBody>
        </p:sp>
        <p:grpSp>
          <p:nvGrpSpPr>
            <p:cNvPr id="6" name="组合 5">
              <a:extLst>
                <a:ext uri="{FF2B5EF4-FFF2-40B4-BE49-F238E27FC236}">
                  <a16:creationId xmlns:a16="http://schemas.microsoft.com/office/drawing/2014/main" id="{C91E2EF1-0B6D-4C65-8E86-9E458A04EAE2}"/>
                </a:ext>
              </a:extLst>
            </p:cNvPr>
            <p:cNvGrpSpPr/>
            <p:nvPr userDrawn="1"/>
          </p:nvGrpSpPr>
          <p:grpSpPr>
            <a:xfrm>
              <a:off x="6584701" y="5243393"/>
              <a:ext cx="935666" cy="935666"/>
              <a:chOff x="4976036" y="786808"/>
              <a:chExt cx="1148318" cy="1148318"/>
            </a:xfrm>
          </p:grpSpPr>
          <p:sp>
            <p:nvSpPr>
              <p:cNvPr id="3" name="椭圆 2">
                <a:extLst>
                  <a:ext uri="{FF2B5EF4-FFF2-40B4-BE49-F238E27FC236}">
                    <a16:creationId xmlns:a16="http://schemas.microsoft.com/office/drawing/2014/main" id="{F24B6E72-9BD8-4692-A3EF-797E741DD964}"/>
                  </a:ext>
                </a:extLst>
              </p:cNvPr>
              <p:cNvSpPr/>
              <p:nvPr userDrawn="1"/>
            </p:nvSpPr>
            <p:spPr>
              <a:xfrm>
                <a:off x="4976036" y="786808"/>
                <a:ext cx="1148318" cy="1148318"/>
              </a:xfrm>
              <a:prstGeom prst="ellipse">
                <a:avLst/>
              </a:prstGeom>
              <a:solidFill>
                <a:srgbClr val="7193D1"/>
              </a:solidFill>
              <a:ln w="28575">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5" name="七边形 4">
                <a:extLst>
                  <a:ext uri="{FF2B5EF4-FFF2-40B4-BE49-F238E27FC236}">
                    <a16:creationId xmlns:a16="http://schemas.microsoft.com/office/drawing/2014/main" id="{888B009C-F791-4FD2-AB68-C254D61BEAB5}"/>
                  </a:ext>
                </a:extLst>
              </p:cNvPr>
              <p:cNvSpPr/>
              <p:nvPr userDrawn="1"/>
            </p:nvSpPr>
            <p:spPr>
              <a:xfrm>
                <a:off x="5051754" y="946297"/>
                <a:ext cx="996882" cy="829340"/>
              </a:xfrm>
              <a:prstGeom prst="heptagon">
                <a:avLst/>
              </a:prstGeom>
              <a:solidFill>
                <a:schemeClr val="accent1">
                  <a:lumMod val="75000"/>
                </a:schemeClr>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9</a:t>
                </a:r>
                <a:endParaRPr lang="zh-CN" altLang="en-US" sz="4400" dirty="0"/>
              </a:p>
            </p:txBody>
          </p:sp>
        </p:grpSp>
      </p:grpSp>
    </p:spTree>
    <p:extLst>
      <p:ext uri="{BB962C8B-B14F-4D97-AF65-F5344CB8AC3E}">
        <p14:creationId xmlns:p14="http://schemas.microsoft.com/office/powerpoint/2010/main" val="2035392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1048653" name="矩形: 圆角 6"/>
          <p:cNvSpPr/>
          <p:nvPr userDrawn="1"/>
        </p:nvSpPr>
        <p:spPr>
          <a:xfrm>
            <a:off x="515937" y="1089024"/>
            <a:ext cx="11160125" cy="5400675"/>
          </a:xfrm>
          <a:prstGeom prst="roundRect">
            <a:avLst>
              <a:gd name="adj" fmla="val 6044"/>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4" name="矩形 2"/>
          <p:cNvSpPr/>
          <p:nvPr userDrawn="1"/>
        </p:nvSpPr>
        <p:spPr>
          <a:xfrm>
            <a:off x="515938" y="368300"/>
            <a:ext cx="179387" cy="5397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75000"/>
                </a:schemeClr>
              </a:solidFill>
              <a:cs typeface="+mn-ea"/>
              <a:sym typeface="+mn-lt"/>
            </a:endParaRPr>
          </a:p>
        </p:txBody>
      </p:sp>
      <p:sp>
        <p:nvSpPr>
          <p:cNvPr id="1048655" name="文本框 4"/>
          <p:cNvSpPr txBox="1"/>
          <p:nvPr userDrawn="1"/>
        </p:nvSpPr>
        <p:spPr>
          <a:xfrm>
            <a:off x="4280117" y="6516784"/>
            <a:ext cx="3631763" cy="307777"/>
          </a:xfrm>
          <a:prstGeom prst="rect">
            <a:avLst/>
          </a:prstGeom>
          <a:noFill/>
        </p:spPr>
        <p:txBody>
          <a:bodyPr wrap="none" rtlCol="0">
            <a:spAutoFit/>
          </a:bodyPr>
          <a:lstStyle/>
          <a:p>
            <a:r>
              <a:rPr lang="en-US" altLang="zh-CN" sz="1400" dirty="0">
                <a:solidFill>
                  <a:srgbClr val="515356"/>
                </a:solidFill>
                <a:cs typeface="+mn-ea"/>
                <a:sym typeface="+mn-lt"/>
              </a:rPr>
              <a:t>Copyright © 2021 ChuangYe6+1+2 FZU</a:t>
            </a:r>
            <a:endParaRPr lang="zh-CN" altLang="en-US" sz="1400" dirty="0">
              <a:solidFill>
                <a:srgbClr val="515356"/>
              </a:solidFill>
              <a:cs typeface="+mn-ea"/>
              <a:sym typeface="+mn-lt"/>
            </a:endParaRPr>
          </a:p>
        </p:txBody>
      </p:sp>
      <p:grpSp>
        <p:nvGrpSpPr>
          <p:cNvPr id="13" name="组合 12">
            <a:extLst>
              <a:ext uri="{FF2B5EF4-FFF2-40B4-BE49-F238E27FC236}">
                <a16:creationId xmlns:a16="http://schemas.microsoft.com/office/drawing/2014/main" id="{64117382-E040-4AA3-A3D1-5F0C4850746B}"/>
              </a:ext>
            </a:extLst>
          </p:cNvPr>
          <p:cNvGrpSpPr/>
          <p:nvPr userDrawn="1"/>
        </p:nvGrpSpPr>
        <p:grpSpPr>
          <a:xfrm>
            <a:off x="8621304" y="205110"/>
            <a:ext cx="4026952" cy="783718"/>
            <a:chOff x="6584701" y="5169606"/>
            <a:chExt cx="5186837" cy="1009453"/>
          </a:xfrm>
        </p:grpSpPr>
        <p:sp>
          <p:nvSpPr>
            <p:cNvPr id="14" name="文本框 13">
              <a:extLst>
                <a:ext uri="{FF2B5EF4-FFF2-40B4-BE49-F238E27FC236}">
                  <a16:creationId xmlns:a16="http://schemas.microsoft.com/office/drawing/2014/main" id="{2F0DAB6D-623B-4349-91A4-872D748A9FFD}"/>
                </a:ext>
              </a:extLst>
            </p:cNvPr>
            <p:cNvSpPr txBox="1"/>
            <p:nvPr userDrawn="1"/>
          </p:nvSpPr>
          <p:spPr>
            <a:xfrm>
              <a:off x="7731165" y="5169606"/>
              <a:ext cx="4040373" cy="997958"/>
            </a:xfrm>
            <a:prstGeom prst="rect">
              <a:avLst/>
            </a:prstGeom>
            <a:noFill/>
          </p:spPr>
          <p:txBody>
            <a:bodyPr wrap="square" rtlCol="0">
              <a:spAutoFit/>
            </a:bodyPr>
            <a:lstStyle/>
            <a:p>
              <a:r>
                <a:rPr lang="zh-CN" altLang="en-US" sz="3200" dirty="0">
                  <a:solidFill>
                    <a:schemeClr val="accent1">
                      <a:lumMod val="50000"/>
                    </a:schemeClr>
                  </a:solidFill>
                  <a:latin typeface="方正粗黑宋简体" panose="02000000000000000000" pitchFamily="2" charset="-122"/>
                  <a:ea typeface="方正粗黑宋简体" panose="02000000000000000000" pitchFamily="2" charset="-122"/>
                </a:rPr>
                <a:t>创业</a:t>
              </a:r>
              <a:r>
                <a:rPr lang="en-US" altLang="zh-CN" sz="3200" dirty="0">
                  <a:solidFill>
                    <a:schemeClr val="accent1">
                      <a:lumMod val="50000"/>
                    </a:schemeClr>
                  </a:solidFill>
                  <a:latin typeface="方正粗黑宋简体" panose="02000000000000000000" pitchFamily="2" charset="-122"/>
                  <a:ea typeface="方正粗黑宋简体" panose="02000000000000000000" pitchFamily="2" charset="-122"/>
                </a:rPr>
                <a:t>6+1+2</a:t>
              </a:r>
            </a:p>
            <a:p>
              <a:r>
                <a:rPr lang="en-US" altLang="zh-CN" sz="1600" dirty="0">
                  <a:solidFill>
                    <a:schemeClr val="accent1">
                      <a:lumMod val="50000"/>
                    </a:schemeClr>
                  </a:solidFill>
                  <a:latin typeface="Corbel Light" panose="020B0303020204020204" pitchFamily="34" charset="0"/>
                  <a:ea typeface="方正粗黑宋简体" panose="02000000000000000000" pitchFamily="2" charset="-122"/>
                </a:rPr>
                <a:t>Software Engineering</a:t>
              </a:r>
              <a:endParaRPr lang="zh-CN" altLang="en-US" sz="1600" dirty="0">
                <a:solidFill>
                  <a:schemeClr val="accent1">
                    <a:lumMod val="50000"/>
                  </a:schemeClr>
                </a:solidFill>
                <a:latin typeface="Corbel Light" panose="020B0303020204020204" pitchFamily="34" charset="0"/>
                <a:ea typeface="方正粗黑宋简体" panose="02000000000000000000" pitchFamily="2" charset="-122"/>
              </a:endParaRPr>
            </a:p>
          </p:txBody>
        </p:sp>
        <p:grpSp>
          <p:nvGrpSpPr>
            <p:cNvPr id="15" name="组合 14">
              <a:extLst>
                <a:ext uri="{FF2B5EF4-FFF2-40B4-BE49-F238E27FC236}">
                  <a16:creationId xmlns:a16="http://schemas.microsoft.com/office/drawing/2014/main" id="{B8233E08-09B1-45BA-A647-DA6C7C5F1359}"/>
                </a:ext>
              </a:extLst>
            </p:cNvPr>
            <p:cNvGrpSpPr/>
            <p:nvPr userDrawn="1"/>
          </p:nvGrpSpPr>
          <p:grpSpPr>
            <a:xfrm>
              <a:off x="6584701" y="5243393"/>
              <a:ext cx="935666" cy="935666"/>
              <a:chOff x="4976036" y="786808"/>
              <a:chExt cx="1148318" cy="1148318"/>
            </a:xfrm>
          </p:grpSpPr>
          <p:sp>
            <p:nvSpPr>
              <p:cNvPr id="16" name="椭圆 15">
                <a:extLst>
                  <a:ext uri="{FF2B5EF4-FFF2-40B4-BE49-F238E27FC236}">
                    <a16:creationId xmlns:a16="http://schemas.microsoft.com/office/drawing/2014/main" id="{BDE64036-9E1C-4EE2-8A6A-52EBB2454FAE}"/>
                  </a:ext>
                </a:extLst>
              </p:cNvPr>
              <p:cNvSpPr/>
              <p:nvPr userDrawn="1"/>
            </p:nvSpPr>
            <p:spPr>
              <a:xfrm>
                <a:off x="4976036" y="786808"/>
                <a:ext cx="1148318" cy="1148318"/>
              </a:xfrm>
              <a:prstGeom prst="ellipse">
                <a:avLst/>
              </a:prstGeom>
              <a:solidFill>
                <a:schemeClr val="accent1">
                  <a:lumMod val="20000"/>
                  <a:lumOff val="80000"/>
                </a:schemeClr>
              </a:solidFill>
              <a:ln w="28575">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7" name="七边形 16">
                <a:extLst>
                  <a:ext uri="{FF2B5EF4-FFF2-40B4-BE49-F238E27FC236}">
                    <a16:creationId xmlns:a16="http://schemas.microsoft.com/office/drawing/2014/main" id="{9636440C-CDFD-46CE-A668-4607970EF654}"/>
                  </a:ext>
                </a:extLst>
              </p:cNvPr>
              <p:cNvSpPr/>
              <p:nvPr userDrawn="1"/>
            </p:nvSpPr>
            <p:spPr>
              <a:xfrm>
                <a:off x="5051754" y="946297"/>
                <a:ext cx="996882" cy="829340"/>
              </a:xfrm>
              <a:prstGeom prst="heptagon">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9</a:t>
                </a:r>
                <a:endParaRPr lang="zh-CN" altLang="en-US" sz="3600" dirty="0"/>
              </a:p>
            </p:txBody>
          </p:sp>
        </p:grpSp>
      </p:grpSp>
    </p:spTree>
    <p:extLst>
      <p:ext uri="{BB962C8B-B14F-4D97-AF65-F5344CB8AC3E}">
        <p14:creationId xmlns:p14="http://schemas.microsoft.com/office/powerpoint/2010/main" val="866194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1048576"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77" name="矩形: 圆角 6"/>
          <p:cNvSpPr/>
          <p:nvPr userDrawn="1"/>
        </p:nvSpPr>
        <p:spPr>
          <a:xfrm>
            <a:off x="515937" y="1089024"/>
            <a:ext cx="11160125" cy="5400675"/>
          </a:xfrm>
          <a:prstGeom prst="roundRect">
            <a:avLst>
              <a:gd name="adj" fmla="val 6044"/>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78" name="矩形 2"/>
          <p:cNvSpPr/>
          <p:nvPr userDrawn="1"/>
        </p:nvSpPr>
        <p:spPr>
          <a:xfrm>
            <a:off x="515938" y="368300"/>
            <a:ext cx="179387" cy="539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710FF9FD-57BA-432F-B9AE-3DC8AF355212}"/>
              </a:ext>
            </a:extLst>
          </p:cNvPr>
          <p:cNvGrpSpPr/>
          <p:nvPr userDrawn="1"/>
        </p:nvGrpSpPr>
        <p:grpSpPr>
          <a:xfrm>
            <a:off x="8395266" y="161121"/>
            <a:ext cx="4479028" cy="954107"/>
            <a:chOff x="6584701" y="5169606"/>
            <a:chExt cx="5186837" cy="1104882"/>
          </a:xfrm>
        </p:grpSpPr>
        <p:sp>
          <p:nvSpPr>
            <p:cNvPr id="8" name="文本框 7">
              <a:extLst>
                <a:ext uri="{FF2B5EF4-FFF2-40B4-BE49-F238E27FC236}">
                  <a16:creationId xmlns:a16="http://schemas.microsoft.com/office/drawing/2014/main" id="{0347DE0E-4C94-428D-AB2A-8D25DD07A199}"/>
                </a:ext>
              </a:extLst>
            </p:cNvPr>
            <p:cNvSpPr txBox="1"/>
            <p:nvPr userDrawn="1"/>
          </p:nvSpPr>
          <p:spPr>
            <a:xfrm>
              <a:off x="7731165" y="5169606"/>
              <a:ext cx="4040373" cy="1104882"/>
            </a:xfrm>
            <a:prstGeom prst="rect">
              <a:avLst/>
            </a:prstGeom>
            <a:noFill/>
          </p:spPr>
          <p:txBody>
            <a:bodyPr wrap="square" rtlCol="0">
              <a:spAutoFit/>
            </a:bodyPr>
            <a:lstStyle/>
            <a:p>
              <a:r>
                <a:rPr lang="zh-CN" altLang="en-US" sz="3600" dirty="0">
                  <a:solidFill>
                    <a:schemeClr val="accent1">
                      <a:lumMod val="20000"/>
                      <a:lumOff val="80000"/>
                    </a:schemeClr>
                  </a:solidFill>
                  <a:latin typeface="方正粗黑宋简体" panose="02000000000000000000" pitchFamily="2" charset="-122"/>
                  <a:ea typeface="方正粗黑宋简体" panose="02000000000000000000" pitchFamily="2" charset="-122"/>
                </a:rPr>
                <a:t>创业</a:t>
              </a:r>
              <a:r>
                <a:rPr lang="en-US" altLang="zh-CN" sz="3600" dirty="0">
                  <a:solidFill>
                    <a:schemeClr val="accent1">
                      <a:lumMod val="20000"/>
                      <a:lumOff val="80000"/>
                    </a:schemeClr>
                  </a:solidFill>
                  <a:latin typeface="方正粗黑宋简体" panose="02000000000000000000" pitchFamily="2" charset="-122"/>
                  <a:ea typeface="方正粗黑宋简体" panose="02000000000000000000" pitchFamily="2" charset="-122"/>
                </a:rPr>
                <a:t>6+1+2</a:t>
              </a:r>
            </a:p>
            <a:p>
              <a:r>
                <a:rPr lang="en-US" altLang="zh-CN" sz="1800" dirty="0">
                  <a:solidFill>
                    <a:schemeClr val="accent1">
                      <a:lumMod val="50000"/>
                    </a:schemeClr>
                  </a:solidFill>
                  <a:latin typeface="Corbel Light" panose="020B0303020204020204" pitchFamily="34" charset="0"/>
                  <a:ea typeface="方正粗黑宋简体" panose="02000000000000000000" pitchFamily="2" charset="-122"/>
                </a:rPr>
                <a:t>Software Engineering</a:t>
              </a:r>
              <a:endParaRPr lang="zh-CN" altLang="en-US" sz="1800" dirty="0">
                <a:solidFill>
                  <a:schemeClr val="accent1">
                    <a:lumMod val="50000"/>
                  </a:schemeClr>
                </a:solidFill>
                <a:latin typeface="Corbel Light" panose="020B0303020204020204" pitchFamily="34" charset="0"/>
                <a:ea typeface="方正粗黑宋简体" panose="02000000000000000000" pitchFamily="2" charset="-122"/>
              </a:endParaRPr>
            </a:p>
          </p:txBody>
        </p:sp>
        <p:grpSp>
          <p:nvGrpSpPr>
            <p:cNvPr id="9" name="组合 8">
              <a:extLst>
                <a:ext uri="{FF2B5EF4-FFF2-40B4-BE49-F238E27FC236}">
                  <a16:creationId xmlns:a16="http://schemas.microsoft.com/office/drawing/2014/main" id="{F0B92C38-3320-4FF7-B5E7-6F0EC89AC4FF}"/>
                </a:ext>
              </a:extLst>
            </p:cNvPr>
            <p:cNvGrpSpPr/>
            <p:nvPr userDrawn="1"/>
          </p:nvGrpSpPr>
          <p:grpSpPr>
            <a:xfrm>
              <a:off x="6584701" y="5243393"/>
              <a:ext cx="935666" cy="935666"/>
              <a:chOff x="4976036" y="786808"/>
              <a:chExt cx="1148318" cy="1148318"/>
            </a:xfrm>
          </p:grpSpPr>
          <p:sp>
            <p:nvSpPr>
              <p:cNvPr id="10" name="椭圆 9">
                <a:extLst>
                  <a:ext uri="{FF2B5EF4-FFF2-40B4-BE49-F238E27FC236}">
                    <a16:creationId xmlns:a16="http://schemas.microsoft.com/office/drawing/2014/main" id="{62D6A43E-7551-4E74-9EC4-26EF3A982BCE}"/>
                  </a:ext>
                </a:extLst>
              </p:cNvPr>
              <p:cNvSpPr/>
              <p:nvPr userDrawn="1"/>
            </p:nvSpPr>
            <p:spPr>
              <a:xfrm>
                <a:off x="4976036" y="786808"/>
                <a:ext cx="1148318" cy="1148318"/>
              </a:xfrm>
              <a:prstGeom prst="ellipse">
                <a:avLst/>
              </a:prstGeom>
              <a:solidFill>
                <a:schemeClr val="accent1">
                  <a:lumMod val="20000"/>
                  <a:lumOff val="80000"/>
                </a:schemeClr>
              </a:solidFill>
              <a:ln w="28575">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七边形 10">
                <a:extLst>
                  <a:ext uri="{FF2B5EF4-FFF2-40B4-BE49-F238E27FC236}">
                    <a16:creationId xmlns:a16="http://schemas.microsoft.com/office/drawing/2014/main" id="{F4F2106F-04E9-4222-A978-AE1E5E90EB98}"/>
                  </a:ext>
                </a:extLst>
              </p:cNvPr>
              <p:cNvSpPr/>
              <p:nvPr userDrawn="1"/>
            </p:nvSpPr>
            <p:spPr>
              <a:xfrm>
                <a:off x="5051754" y="946297"/>
                <a:ext cx="996882" cy="829340"/>
              </a:xfrm>
              <a:prstGeom prst="heptagon">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9</a:t>
                </a:r>
                <a:endParaRPr lang="zh-CN" altLang="en-US" sz="4400" dirty="0"/>
              </a:p>
            </p:txBody>
          </p:sp>
        </p:grpSp>
      </p:grpSp>
      <p:sp>
        <p:nvSpPr>
          <p:cNvPr id="12" name="文本框 4">
            <a:extLst>
              <a:ext uri="{FF2B5EF4-FFF2-40B4-BE49-F238E27FC236}">
                <a16:creationId xmlns:a16="http://schemas.microsoft.com/office/drawing/2014/main" id="{96F7EF96-1DF6-487B-850F-385E60DD4E41}"/>
              </a:ext>
            </a:extLst>
          </p:cNvPr>
          <p:cNvSpPr txBox="1"/>
          <p:nvPr userDrawn="1"/>
        </p:nvSpPr>
        <p:spPr>
          <a:xfrm>
            <a:off x="4280117" y="6528474"/>
            <a:ext cx="3631763" cy="307777"/>
          </a:xfrm>
          <a:prstGeom prst="rect">
            <a:avLst/>
          </a:prstGeom>
          <a:noFill/>
        </p:spPr>
        <p:txBody>
          <a:bodyPr wrap="none" rtlCol="0">
            <a:spAutoFit/>
          </a:bodyPr>
          <a:lstStyle/>
          <a:p>
            <a:r>
              <a:rPr lang="en-US" altLang="zh-CN" sz="1400" dirty="0">
                <a:solidFill>
                  <a:schemeClr val="bg1"/>
                </a:solidFill>
                <a:cs typeface="+mn-ea"/>
                <a:sym typeface="+mn-lt"/>
              </a:rPr>
              <a:t>Copyright © 2021 ChuangYe6+1+2 FZU</a:t>
            </a:r>
            <a:endParaRPr lang="zh-CN" altLang="en-US" sz="1400" dirty="0">
              <a:solidFill>
                <a:schemeClr val="bg1"/>
              </a:solidFill>
              <a:cs typeface="+mn-ea"/>
              <a:sym typeface="+mn-l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1048576" name="矩形 1"/>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78" name="矩形 2"/>
          <p:cNvSpPr/>
          <p:nvPr userDrawn="1"/>
        </p:nvSpPr>
        <p:spPr>
          <a:xfrm>
            <a:off x="515938" y="368300"/>
            <a:ext cx="179387" cy="5397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cs typeface="+mn-ea"/>
              <a:sym typeface="+mn-lt"/>
            </a:endParaRPr>
          </a:p>
        </p:txBody>
      </p:sp>
      <p:grpSp>
        <p:nvGrpSpPr>
          <p:cNvPr id="7" name="组合 6">
            <a:extLst>
              <a:ext uri="{FF2B5EF4-FFF2-40B4-BE49-F238E27FC236}">
                <a16:creationId xmlns:a16="http://schemas.microsoft.com/office/drawing/2014/main" id="{710FF9FD-57BA-432F-B9AE-3DC8AF355212}"/>
              </a:ext>
            </a:extLst>
          </p:cNvPr>
          <p:cNvGrpSpPr/>
          <p:nvPr userDrawn="1"/>
        </p:nvGrpSpPr>
        <p:grpSpPr>
          <a:xfrm>
            <a:off x="8395266" y="161121"/>
            <a:ext cx="4479028" cy="954107"/>
            <a:chOff x="6584701" y="5169606"/>
            <a:chExt cx="5186837" cy="1104882"/>
          </a:xfrm>
        </p:grpSpPr>
        <p:sp>
          <p:nvSpPr>
            <p:cNvPr id="8" name="文本框 7">
              <a:extLst>
                <a:ext uri="{FF2B5EF4-FFF2-40B4-BE49-F238E27FC236}">
                  <a16:creationId xmlns:a16="http://schemas.microsoft.com/office/drawing/2014/main" id="{0347DE0E-4C94-428D-AB2A-8D25DD07A199}"/>
                </a:ext>
              </a:extLst>
            </p:cNvPr>
            <p:cNvSpPr txBox="1"/>
            <p:nvPr userDrawn="1"/>
          </p:nvSpPr>
          <p:spPr>
            <a:xfrm>
              <a:off x="7731165" y="5169606"/>
              <a:ext cx="4040373" cy="1104882"/>
            </a:xfrm>
            <a:prstGeom prst="rect">
              <a:avLst/>
            </a:prstGeom>
            <a:noFill/>
          </p:spPr>
          <p:txBody>
            <a:bodyPr wrap="square" rtlCol="0">
              <a:spAutoFit/>
            </a:bodyPr>
            <a:lstStyle/>
            <a:p>
              <a:r>
                <a:rPr lang="zh-CN" altLang="en-US" sz="3600" dirty="0">
                  <a:solidFill>
                    <a:schemeClr val="accent1">
                      <a:lumMod val="75000"/>
                    </a:schemeClr>
                  </a:solidFill>
                  <a:latin typeface="方正粗黑宋简体" panose="02000000000000000000" pitchFamily="2" charset="-122"/>
                  <a:ea typeface="方正粗黑宋简体" panose="02000000000000000000" pitchFamily="2" charset="-122"/>
                </a:rPr>
                <a:t>创业</a:t>
              </a:r>
              <a:r>
                <a:rPr lang="en-US" altLang="zh-CN" sz="3600" dirty="0">
                  <a:solidFill>
                    <a:schemeClr val="accent1">
                      <a:lumMod val="75000"/>
                    </a:schemeClr>
                  </a:solidFill>
                  <a:latin typeface="方正粗黑宋简体" panose="02000000000000000000" pitchFamily="2" charset="-122"/>
                  <a:ea typeface="方正粗黑宋简体" panose="02000000000000000000" pitchFamily="2" charset="-122"/>
                </a:rPr>
                <a:t>6+1+2</a:t>
              </a:r>
            </a:p>
            <a:p>
              <a:r>
                <a:rPr lang="en-US" altLang="zh-CN" sz="1800" dirty="0">
                  <a:solidFill>
                    <a:schemeClr val="accent1">
                      <a:lumMod val="75000"/>
                    </a:schemeClr>
                  </a:solidFill>
                  <a:latin typeface="Corbel Light" panose="020B0303020204020204" pitchFamily="34" charset="0"/>
                  <a:ea typeface="方正粗黑宋简体" panose="02000000000000000000" pitchFamily="2" charset="-122"/>
                </a:rPr>
                <a:t>Software Engineering</a:t>
              </a:r>
              <a:endParaRPr lang="zh-CN" altLang="en-US" sz="1800" dirty="0">
                <a:solidFill>
                  <a:schemeClr val="accent1">
                    <a:lumMod val="75000"/>
                  </a:schemeClr>
                </a:solidFill>
                <a:latin typeface="Corbel Light" panose="020B0303020204020204" pitchFamily="34" charset="0"/>
                <a:ea typeface="方正粗黑宋简体" panose="02000000000000000000" pitchFamily="2" charset="-122"/>
              </a:endParaRPr>
            </a:p>
          </p:txBody>
        </p:sp>
        <p:grpSp>
          <p:nvGrpSpPr>
            <p:cNvPr id="9" name="组合 8">
              <a:extLst>
                <a:ext uri="{FF2B5EF4-FFF2-40B4-BE49-F238E27FC236}">
                  <a16:creationId xmlns:a16="http://schemas.microsoft.com/office/drawing/2014/main" id="{F0B92C38-3320-4FF7-B5E7-6F0EC89AC4FF}"/>
                </a:ext>
              </a:extLst>
            </p:cNvPr>
            <p:cNvGrpSpPr/>
            <p:nvPr userDrawn="1"/>
          </p:nvGrpSpPr>
          <p:grpSpPr>
            <a:xfrm>
              <a:off x="6584701" y="5243393"/>
              <a:ext cx="935666" cy="935666"/>
              <a:chOff x="4976036" y="786808"/>
              <a:chExt cx="1148318" cy="1148318"/>
            </a:xfrm>
          </p:grpSpPr>
          <p:sp>
            <p:nvSpPr>
              <p:cNvPr id="10" name="椭圆 9">
                <a:extLst>
                  <a:ext uri="{FF2B5EF4-FFF2-40B4-BE49-F238E27FC236}">
                    <a16:creationId xmlns:a16="http://schemas.microsoft.com/office/drawing/2014/main" id="{62D6A43E-7551-4E74-9EC4-26EF3A982BCE}"/>
                  </a:ext>
                </a:extLst>
              </p:cNvPr>
              <p:cNvSpPr/>
              <p:nvPr userDrawn="1"/>
            </p:nvSpPr>
            <p:spPr>
              <a:xfrm>
                <a:off x="4976036" y="786808"/>
                <a:ext cx="1148318" cy="1148318"/>
              </a:xfrm>
              <a:prstGeom prst="ellipse">
                <a:avLst/>
              </a:prstGeom>
              <a:solidFill>
                <a:schemeClr val="accent1">
                  <a:lumMod val="20000"/>
                  <a:lumOff val="80000"/>
                </a:schemeClr>
              </a:solidFill>
              <a:ln w="28575">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七边形 10">
                <a:extLst>
                  <a:ext uri="{FF2B5EF4-FFF2-40B4-BE49-F238E27FC236}">
                    <a16:creationId xmlns:a16="http://schemas.microsoft.com/office/drawing/2014/main" id="{F4F2106F-04E9-4222-A978-AE1E5E90EB98}"/>
                  </a:ext>
                </a:extLst>
              </p:cNvPr>
              <p:cNvSpPr/>
              <p:nvPr userDrawn="1"/>
            </p:nvSpPr>
            <p:spPr>
              <a:xfrm>
                <a:off x="5051754" y="946297"/>
                <a:ext cx="996882" cy="829340"/>
              </a:xfrm>
              <a:prstGeom prst="heptagon">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9</a:t>
                </a:r>
                <a:endParaRPr lang="zh-CN" altLang="en-US" sz="4400" dirty="0"/>
              </a:p>
            </p:txBody>
          </p:sp>
        </p:grpSp>
      </p:grpSp>
      <p:sp>
        <p:nvSpPr>
          <p:cNvPr id="12" name="文本框 4">
            <a:extLst>
              <a:ext uri="{FF2B5EF4-FFF2-40B4-BE49-F238E27FC236}">
                <a16:creationId xmlns:a16="http://schemas.microsoft.com/office/drawing/2014/main" id="{96F7EF96-1DF6-487B-850F-385E60DD4E41}"/>
              </a:ext>
            </a:extLst>
          </p:cNvPr>
          <p:cNvSpPr txBox="1"/>
          <p:nvPr userDrawn="1"/>
        </p:nvSpPr>
        <p:spPr>
          <a:xfrm>
            <a:off x="4280117" y="6528474"/>
            <a:ext cx="3631763" cy="307777"/>
          </a:xfrm>
          <a:prstGeom prst="rect">
            <a:avLst/>
          </a:prstGeom>
          <a:noFill/>
        </p:spPr>
        <p:txBody>
          <a:bodyPr wrap="none" rtlCol="0">
            <a:spAutoFit/>
          </a:bodyPr>
          <a:lstStyle/>
          <a:p>
            <a:r>
              <a:rPr lang="en-US" altLang="zh-CN" sz="1400" dirty="0">
                <a:solidFill>
                  <a:schemeClr val="accent1">
                    <a:lumMod val="75000"/>
                  </a:schemeClr>
                </a:solidFill>
                <a:cs typeface="+mn-ea"/>
                <a:sym typeface="+mn-lt"/>
              </a:rPr>
              <a:t>Copyright © 2021 ChuangYe6+1+2 FZU</a:t>
            </a:r>
            <a:endParaRPr lang="zh-CN" altLang="en-US" sz="1400" dirty="0">
              <a:solidFill>
                <a:schemeClr val="accent1">
                  <a:lumMod val="75000"/>
                </a:schemeClr>
              </a:solidFill>
              <a:cs typeface="+mn-ea"/>
              <a:sym typeface="+mn-lt"/>
            </a:endParaRPr>
          </a:p>
        </p:txBody>
      </p:sp>
    </p:spTree>
    <p:extLst>
      <p:ext uri="{BB962C8B-B14F-4D97-AF65-F5344CB8AC3E}">
        <p14:creationId xmlns:p14="http://schemas.microsoft.com/office/powerpoint/2010/main" val="1764990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1048735" name="矩形 5"/>
          <p:cNvSpPr/>
          <p:nvPr userDrawn="1"/>
        </p:nvSpPr>
        <p:spPr>
          <a:xfrm>
            <a:off x="515938" y="368300"/>
            <a:ext cx="179387" cy="539750"/>
          </a:xfrm>
          <a:prstGeom prst="rect">
            <a:avLst/>
          </a:prstGeom>
          <a:solidFill>
            <a:srgbClr val="71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cs typeface="+mn-ea"/>
              <a:sym typeface="+mn-lt"/>
            </a:endParaRPr>
          </a:p>
        </p:txBody>
      </p:sp>
      <p:grpSp>
        <p:nvGrpSpPr>
          <p:cNvPr id="5" name="组合 4">
            <a:extLst>
              <a:ext uri="{FF2B5EF4-FFF2-40B4-BE49-F238E27FC236}">
                <a16:creationId xmlns:a16="http://schemas.microsoft.com/office/drawing/2014/main" id="{0C01A102-DFFC-49C9-BFE5-755B6CD041EC}"/>
              </a:ext>
            </a:extLst>
          </p:cNvPr>
          <p:cNvGrpSpPr/>
          <p:nvPr userDrawn="1"/>
        </p:nvGrpSpPr>
        <p:grpSpPr>
          <a:xfrm>
            <a:off x="8621304" y="205110"/>
            <a:ext cx="4026952" cy="783718"/>
            <a:chOff x="6584701" y="5169606"/>
            <a:chExt cx="5186837" cy="1009453"/>
          </a:xfrm>
        </p:grpSpPr>
        <p:sp>
          <p:nvSpPr>
            <p:cNvPr id="6" name="文本框 5">
              <a:extLst>
                <a:ext uri="{FF2B5EF4-FFF2-40B4-BE49-F238E27FC236}">
                  <a16:creationId xmlns:a16="http://schemas.microsoft.com/office/drawing/2014/main" id="{07DBBFDD-8828-4D48-9A28-832BE0FDE688}"/>
                </a:ext>
              </a:extLst>
            </p:cNvPr>
            <p:cNvSpPr txBox="1"/>
            <p:nvPr userDrawn="1"/>
          </p:nvSpPr>
          <p:spPr>
            <a:xfrm>
              <a:off x="7731165" y="5169606"/>
              <a:ext cx="4040373" cy="997958"/>
            </a:xfrm>
            <a:prstGeom prst="rect">
              <a:avLst/>
            </a:prstGeom>
            <a:noFill/>
          </p:spPr>
          <p:txBody>
            <a:bodyPr wrap="square" rtlCol="0">
              <a:spAutoFit/>
            </a:bodyPr>
            <a:lstStyle/>
            <a:p>
              <a:r>
                <a:rPr lang="zh-CN" altLang="en-US" sz="3200" dirty="0">
                  <a:solidFill>
                    <a:schemeClr val="accent1">
                      <a:lumMod val="50000"/>
                    </a:schemeClr>
                  </a:solidFill>
                  <a:latin typeface="方正粗黑宋简体" panose="02000000000000000000" pitchFamily="2" charset="-122"/>
                  <a:ea typeface="方正粗黑宋简体" panose="02000000000000000000" pitchFamily="2" charset="-122"/>
                </a:rPr>
                <a:t>创业</a:t>
              </a:r>
              <a:r>
                <a:rPr lang="en-US" altLang="zh-CN" sz="3200" dirty="0">
                  <a:solidFill>
                    <a:schemeClr val="accent1">
                      <a:lumMod val="50000"/>
                    </a:schemeClr>
                  </a:solidFill>
                  <a:latin typeface="方正粗黑宋简体" panose="02000000000000000000" pitchFamily="2" charset="-122"/>
                  <a:ea typeface="方正粗黑宋简体" panose="02000000000000000000" pitchFamily="2" charset="-122"/>
                </a:rPr>
                <a:t>6+1+2</a:t>
              </a:r>
            </a:p>
            <a:p>
              <a:r>
                <a:rPr lang="en-US" altLang="zh-CN" sz="1600" dirty="0">
                  <a:solidFill>
                    <a:schemeClr val="accent1">
                      <a:lumMod val="50000"/>
                    </a:schemeClr>
                  </a:solidFill>
                  <a:latin typeface="Corbel Light" panose="020B0303020204020204" pitchFamily="34" charset="0"/>
                  <a:ea typeface="方正粗黑宋简体" panose="02000000000000000000" pitchFamily="2" charset="-122"/>
                </a:rPr>
                <a:t>Software Engineering</a:t>
              </a:r>
              <a:endParaRPr lang="zh-CN" altLang="en-US" sz="1600" dirty="0">
                <a:solidFill>
                  <a:schemeClr val="accent1">
                    <a:lumMod val="50000"/>
                  </a:schemeClr>
                </a:solidFill>
                <a:latin typeface="Corbel Light" panose="020B0303020204020204" pitchFamily="34" charset="0"/>
                <a:ea typeface="方正粗黑宋简体" panose="02000000000000000000" pitchFamily="2" charset="-122"/>
              </a:endParaRPr>
            </a:p>
          </p:txBody>
        </p:sp>
        <p:grpSp>
          <p:nvGrpSpPr>
            <p:cNvPr id="7" name="组合 6">
              <a:extLst>
                <a:ext uri="{FF2B5EF4-FFF2-40B4-BE49-F238E27FC236}">
                  <a16:creationId xmlns:a16="http://schemas.microsoft.com/office/drawing/2014/main" id="{3DF74327-CF9C-448F-A9B7-378207BACF1A}"/>
                </a:ext>
              </a:extLst>
            </p:cNvPr>
            <p:cNvGrpSpPr/>
            <p:nvPr userDrawn="1"/>
          </p:nvGrpSpPr>
          <p:grpSpPr>
            <a:xfrm>
              <a:off x="6584701" y="5243393"/>
              <a:ext cx="935666" cy="935666"/>
              <a:chOff x="4976036" y="786808"/>
              <a:chExt cx="1148318" cy="1148318"/>
            </a:xfrm>
          </p:grpSpPr>
          <p:sp>
            <p:nvSpPr>
              <p:cNvPr id="8" name="椭圆 7">
                <a:extLst>
                  <a:ext uri="{FF2B5EF4-FFF2-40B4-BE49-F238E27FC236}">
                    <a16:creationId xmlns:a16="http://schemas.microsoft.com/office/drawing/2014/main" id="{891116CA-4D3F-461C-9997-E497964A2D31}"/>
                  </a:ext>
                </a:extLst>
              </p:cNvPr>
              <p:cNvSpPr/>
              <p:nvPr userDrawn="1"/>
            </p:nvSpPr>
            <p:spPr>
              <a:xfrm>
                <a:off x="4976036" y="786808"/>
                <a:ext cx="1148318" cy="1148318"/>
              </a:xfrm>
              <a:prstGeom prst="ellipse">
                <a:avLst/>
              </a:prstGeom>
              <a:solidFill>
                <a:schemeClr val="accent1">
                  <a:lumMod val="20000"/>
                  <a:lumOff val="80000"/>
                </a:schemeClr>
              </a:solidFill>
              <a:ln w="28575">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七边形 8">
                <a:extLst>
                  <a:ext uri="{FF2B5EF4-FFF2-40B4-BE49-F238E27FC236}">
                    <a16:creationId xmlns:a16="http://schemas.microsoft.com/office/drawing/2014/main" id="{C040ECAD-AA95-4B72-960F-ED86D8CAE88C}"/>
                  </a:ext>
                </a:extLst>
              </p:cNvPr>
              <p:cNvSpPr/>
              <p:nvPr userDrawn="1"/>
            </p:nvSpPr>
            <p:spPr>
              <a:xfrm>
                <a:off x="5051754" y="946297"/>
                <a:ext cx="996882" cy="829340"/>
              </a:xfrm>
              <a:prstGeom prst="heptagon">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9</a:t>
                </a:r>
                <a:endParaRPr lang="zh-CN" altLang="en-US" sz="3600" dirty="0"/>
              </a:p>
            </p:txBody>
          </p:sp>
        </p:grpSp>
      </p:grpSp>
      <p:sp>
        <p:nvSpPr>
          <p:cNvPr id="10" name="文本框 4">
            <a:extLst>
              <a:ext uri="{FF2B5EF4-FFF2-40B4-BE49-F238E27FC236}">
                <a16:creationId xmlns:a16="http://schemas.microsoft.com/office/drawing/2014/main" id="{F4E0AD8F-97FD-4237-9940-E4BABB417951}"/>
              </a:ext>
            </a:extLst>
          </p:cNvPr>
          <p:cNvSpPr txBox="1"/>
          <p:nvPr userDrawn="1"/>
        </p:nvSpPr>
        <p:spPr>
          <a:xfrm>
            <a:off x="4280117" y="6528474"/>
            <a:ext cx="3631763" cy="307777"/>
          </a:xfrm>
          <a:prstGeom prst="rect">
            <a:avLst/>
          </a:prstGeom>
          <a:noFill/>
        </p:spPr>
        <p:txBody>
          <a:bodyPr wrap="none" rtlCol="0">
            <a:spAutoFit/>
          </a:bodyPr>
          <a:lstStyle/>
          <a:p>
            <a:r>
              <a:rPr lang="en-US" altLang="zh-CN" sz="1400" dirty="0">
                <a:solidFill>
                  <a:srgbClr val="515356"/>
                </a:solidFill>
                <a:cs typeface="+mn-ea"/>
                <a:sym typeface="+mn-lt"/>
              </a:rPr>
              <a:t>Copyright © 2021 ChuangYe6+1+2 FZU</a:t>
            </a:r>
            <a:endParaRPr lang="zh-CN" altLang="en-US" sz="1400" dirty="0">
              <a:solidFill>
                <a:srgbClr val="515356"/>
              </a:solidFill>
              <a:cs typeface="+mn-ea"/>
              <a:sym typeface="+mn-l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48892" name="矩形 5"/>
          <p:cNvSpPr/>
          <p:nvPr userDrawn="1"/>
        </p:nvSpPr>
        <p:spPr>
          <a:xfrm>
            <a:off x="515938" y="368300"/>
            <a:ext cx="179387" cy="5397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a:extLst>
              <a:ext uri="{FF2B5EF4-FFF2-40B4-BE49-F238E27FC236}">
                <a16:creationId xmlns:a16="http://schemas.microsoft.com/office/drawing/2014/main" id="{7682C11C-E90A-4892-AE54-E1CFBCE4D5A0}"/>
              </a:ext>
            </a:extLst>
          </p:cNvPr>
          <p:cNvGrpSpPr/>
          <p:nvPr userDrawn="1"/>
        </p:nvGrpSpPr>
        <p:grpSpPr>
          <a:xfrm>
            <a:off x="8621304" y="205110"/>
            <a:ext cx="4026952" cy="783718"/>
            <a:chOff x="6584701" y="5169606"/>
            <a:chExt cx="5186837" cy="1009453"/>
          </a:xfrm>
        </p:grpSpPr>
        <p:sp>
          <p:nvSpPr>
            <p:cNvPr id="6" name="文本框 5">
              <a:extLst>
                <a:ext uri="{FF2B5EF4-FFF2-40B4-BE49-F238E27FC236}">
                  <a16:creationId xmlns:a16="http://schemas.microsoft.com/office/drawing/2014/main" id="{96A235C1-AB58-42B8-9EB3-9EC906904499}"/>
                </a:ext>
              </a:extLst>
            </p:cNvPr>
            <p:cNvSpPr txBox="1"/>
            <p:nvPr userDrawn="1"/>
          </p:nvSpPr>
          <p:spPr>
            <a:xfrm>
              <a:off x="7731165" y="5169606"/>
              <a:ext cx="4040373" cy="997958"/>
            </a:xfrm>
            <a:prstGeom prst="rect">
              <a:avLst/>
            </a:prstGeom>
            <a:noFill/>
          </p:spPr>
          <p:txBody>
            <a:bodyPr wrap="square" rtlCol="0">
              <a:spAutoFit/>
            </a:bodyPr>
            <a:lstStyle/>
            <a:p>
              <a:r>
                <a:rPr lang="zh-CN" altLang="en-US" sz="3200" dirty="0">
                  <a:solidFill>
                    <a:schemeClr val="accent1">
                      <a:lumMod val="50000"/>
                    </a:schemeClr>
                  </a:solidFill>
                  <a:latin typeface="方正粗黑宋简体" panose="02000000000000000000" pitchFamily="2" charset="-122"/>
                  <a:ea typeface="方正粗黑宋简体" panose="02000000000000000000" pitchFamily="2" charset="-122"/>
                </a:rPr>
                <a:t>创业</a:t>
              </a:r>
              <a:r>
                <a:rPr lang="en-US" altLang="zh-CN" sz="3200" dirty="0">
                  <a:solidFill>
                    <a:schemeClr val="accent1">
                      <a:lumMod val="50000"/>
                    </a:schemeClr>
                  </a:solidFill>
                  <a:latin typeface="方正粗黑宋简体" panose="02000000000000000000" pitchFamily="2" charset="-122"/>
                  <a:ea typeface="方正粗黑宋简体" panose="02000000000000000000" pitchFamily="2" charset="-122"/>
                </a:rPr>
                <a:t>6+1+2</a:t>
              </a:r>
            </a:p>
            <a:p>
              <a:r>
                <a:rPr lang="en-US" altLang="zh-CN" sz="1600" dirty="0">
                  <a:solidFill>
                    <a:schemeClr val="accent1">
                      <a:lumMod val="50000"/>
                    </a:schemeClr>
                  </a:solidFill>
                  <a:latin typeface="Corbel Light" panose="020B0303020204020204" pitchFamily="34" charset="0"/>
                  <a:ea typeface="方正粗黑宋简体" panose="02000000000000000000" pitchFamily="2" charset="-122"/>
                </a:rPr>
                <a:t>Software Engineering</a:t>
              </a:r>
              <a:endParaRPr lang="zh-CN" altLang="en-US" sz="1600" dirty="0">
                <a:solidFill>
                  <a:schemeClr val="accent1">
                    <a:lumMod val="50000"/>
                  </a:schemeClr>
                </a:solidFill>
                <a:latin typeface="Corbel Light" panose="020B0303020204020204" pitchFamily="34" charset="0"/>
                <a:ea typeface="方正粗黑宋简体" panose="02000000000000000000" pitchFamily="2" charset="-122"/>
              </a:endParaRPr>
            </a:p>
          </p:txBody>
        </p:sp>
        <p:grpSp>
          <p:nvGrpSpPr>
            <p:cNvPr id="7" name="组合 6">
              <a:extLst>
                <a:ext uri="{FF2B5EF4-FFF2-40B4-BE49-F238E27FC236}">
                  <a16:creationId xmlns:a16="http://schemas.microsoft.com/office/drawing/2014/main" id="{3989F3B1-60C3-49D4-A6A8-251DD0ACF68B}"/>
                </a:ext>
              </a:extLst>
            </p:cNvPr>
            <p:cNvGrpSpPr/>
            <p:nvPr userDrawn="1"/>
          </p:nvGrpSpPr>
          <p:grpSpPr>
            <a:xfrm>
              <a:off x="6584701" y="5243393"/>
              <a:ext cx="935666" cy="935666"/>
              <a:chOff x="4976036" y="786808"/>
              <a:chExt cx="1148318" cy="1148318"/>
            </a:xfrm>
          </p:grpSpPr>
          <p:sp>
            <p:nvSpPr>
              <p:cNvPr id="8" name="椭圆 7">
                <a:extLst>
                  <a:ext uri="{FF2B5EF4-FFF2-40B4-BE49-F238E27FC236}">
                    <a16:creationId xmlns:a16="http://schemas.microsoft.com/office/drawing/2014/main" id="{6B81C01B-0CCD-4FE3-9D1D-D47E97FDF933}"/>
                  </a:ext>
                </a:extLst>
              </p:cNvPr>
              <p:cNvSpPr/>
              <p:nvPr userDrawn="1"/>
            </p:nvSpPr>
            <p:spPr>
              <a:xfrm>
                <a:off x="4976036" y="786808"/>
                <a:ext cx="1148318" cy="1148318"/>
              </a:xfrm>
              <a:prstGeom prst="ellipse">
                <a:avLst/>
              </a:prstGeom>
              <a:solidFill>
                <a:schemeClr val="accent1">
                  <a:lumMod val="20000"/>
                  <a:lumOff val="80000"/>
                </a:schemeClr>
              </a:solidFill>
              <a:ln w="28575">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七边形 8">
                <a:extLst>
                  <a:ext uri="{FF2B5EF4-FFF2-40B4-BE49-F238E27FC236}">
                    <a16:creationId xmlns:a16="http://schemas.microsoft.com/office/drawing/2014/main" id="{C3B3850A-BE2B-4095-894D-2ABA3F91D4E3}"/>
                  </a:ext>
                </a:extLst>
              </p:cNvPr>
              <p:cNvSpPr/>
              <p:nvPr userDrawn="1"/>
            </p:nvSpPr>
            <p:spPr>
              <a:xfrm>
                <a:off x="5051754" y="946297"/>
                <a:ext cx="996882" cy="829340"/>
              </a:xfrm>
              <a:prstGeom prst="heptagon">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9</a:t>
                </a:r>
                <a:endParaRPr lang="zh-CN" altLang="en-US" sz="3600" dirty="0"/>
              </a:p>
            </p:txBody>
          </p:sp>
        </p:grpSp>
      </p:grpSp>
      <p:sp>
        <p:nvSpPr>
          <p:cNvPr id="10" name="文本框 4">
            <a:extLst>
              <a:ext uri="{FF2B5EF4-FFF2-40B4-BE49-F238E27FC236}">
                <a16:creationId xmlns:a16="http://schemas.microsoft.com/office/drawing/2014/main" id="{2C6465A0-7133-4925-AB58-1C5088E0FFA3}"/>
              </a:ext>
            </a:extLst>
          </p:cNvPr>
          <p:cNvSpPr txBox="1"/>
          <p:nvPr userDrawn="1"/>
        </p:nvSpPr>
        <p:spPr>
          <a:xfrm>
            <a:off x="4280117" y="6528474"/>
            <a:ext cx="3631763" cy="307777"/>
          </a:xfrm>
          <a:prstGeom prst="rect">
            <a:avLst/>
          </a:prstGeom>
          <a:noFill/>
        </p:spPr>
        <p:txBody>
          <a:bodyPr wrap="none" rtlCol="0">
            <a:spAutoFit/>
          </a:bodyPr>
          <a:lstStyle/>
          <a:p>
            <a:r>
              <a:rPr lang="en-US" altLang="zh-CN" sz="1400" dirty="0">
                <a:solidFill>
                  <a:srgbClr val="515356"/>
                </a:solidFill>
                <a:cs typeface="+mn-ea"/>
                <a:sym typeface="+mn-lt"/>
              </a:rPr>
              <a:t>Copyright © 2021 ChuangYe6+1+2 FZU</a:t>
            </a:r>
            <a:endParaRPr lang="zh-CN" altLang="en-US" sz="1400" dirty="0">
              <a:solidFill>
                <a:srgbClr val="515356"/>
              </a:solidFill>
              <a:cs typeface="+mn-ea"/>
              <a:sym typeface="+mn-l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9CF193C-2FA8-4FD6-A7E9-E3E0978A29AB}"/>
              </a:ext>
            </a:extLst>
          </p:cNvPr>
          <p:cNvGrpSpPr/>
          <p:nvPr userDrawn="1"/>
        </p:nvGrpSpPr>
        <p:grpSpPr>
          <a:xfrm>
            <a:off x="4082524" y="577249"/>
            <a:ext cx="4026952" cy="783718"/>
            <a:chOff x="6584701" y="5169606"/>
            <a:chExt cx="5186837" cy="1009453"/>
          </a:xfrm>
        </p:grpSpPr>
        <p:sp>
          <p:nvSpPr>
            <p:cNvPr id="5" name="文本框 4">
              <a:extLst>
                <a:ext uri="{FF2B5EF4-FFF2-40B4-BE49-F238E27FC236}">
                  <a16:creationId xmlns:a16="http://schemas.microsoft.com/office/drawing/2014/main" id="{D4B70D5F-2205-414E-9BA8-A7DE33A2B1B3}"/>
                </a:ext>
              </a:extLst>
            </p:cNvPr>
            <p:cNvSpPr txBox="1"/>
            <p:nvPr userDrawn="1"/>
          </p:nvSpPr>
          <p:spPr>
            <a:xfrm>
              <a:off x="7731165" y="5169606"/>
              <a:ext cx="4040373" cy="997958"/>
            </a:xfrm>
            <a:prstGeom prst="rect">
              <a:avLst/>
            </a:prstGeom>
            <a:noFill/>
          </p:spPr>
          <p:txBody>
            <a:bodyPr wrap="square" rtlCol="0">
              <a:spAutoFit/>
            </a:bodyPr>
            <a:lstStyle/>
            <a:p>
              <a:r>
                <a:rPr lang="zh-CN" altLang="en-US" sz="3200" dirty="0">
                  <a:solidFill>
                    <a:schemeClr val="accent1">
                      <a:lumMod val="50000"/>
                    </a:schemeClr>
                  </a:solidFill>
                  <a:latin typeface="方正粗黑宋简体" panose="02000000000000000000" pitchFamily="2" charset="-122"/>
                  <a:ea typeface="方正粗黑宋简体" panose="02000000000000000000" pitchFamily="2" charset="-122"/>
                </a:rPr>
                <a:t>创业</a:t>
              </a:r>
              <a:r>
                <a:rPr lang="en-US" altLang="zh-CN" sz="3200" dirty="0">
                  <a:solidFill>
                    <a:schemeClr val="accent1">
                      <a:lumMod val="50000"/>
                    </a:schemeClr>
                  </a:solidFill>
                  <a:latin typeface="方正粗黑宋简体" panose="02000000000000000000" pitchFamily="2" charset="-122"/>
                  <a:ea typeface="方正粗黑宋简体" panose="02000000000000000000" pitchFamily="2" charset="-122"/>
                </a:rPr>
                <a:t>6+1+2</a:t>
              </a:r>
            </a:p>
            <a:p>
              <a:r>
                <a:rPr lang="en-US" altLang="zh-CN" sz="1600" dirty="0">
                  <a:solidFill>
                    <a:schemeClr val="accent1">
                      <a:lumMod val="50000"/>
                    </a:schemeClr>
                  </a:solidFill>
                  <a:latin typeface="Corbel Light" panose="020B0303020204020204" pitchFamily="34" charset="0"/>
                  <a:ea typeface="方正粗黑宋简体" panose="02000000000000000000" pitchFamily="2" charset="-122"/>
                </a:rPr>
                <a:t>Software Engineering</a:t>
              </a:r>
              <a:endParaRPr lang="zh-CN" altLang="en-US" sz="1600" dirty="0">
                <a:solidFill>
                  <a:schemeClr val="accent1">
                    <a:lumMod val="50000"/>
                  </a:schemeClr>
                </a:solidFill>
                <a:latin typeface="Corbel Light" panose="020B0303020204020204" pitchFamily="34" charset="0"/>
                <a:ea typeface="方正粗黑宋简体" panose="02000000000000000000" pitchFamily="2" charset="-122"/>
              </a:endParaRPr>
            </a:p>
          </p:txBody>
        </p:sp>
        <p:grpSp>
          <p:nvGrpSpPr>
            <p:cNvPr id="6" name="组合 5">
              <a:extLst>
                <a:ext uri="{FF2B5EF4-FFF2-40B4-BE49-F238E27FC236}">
                  <a16:creationId xmlns:a16="http://schemas.microsoft.com/office/drawing/2014/main" id="{6022A8C0-C523-4BD5-9987-5659ADF834DD}"/>
                </a:ext>
              </a:extLst>
            </p:cNvPr>
            <p:cNvGrpSpPr/>
            <p:nvPr userDrawn="1"/>
          </p:nvGrpSpPr>
          <p:grpSpPr>
            <a:xfrm>
              <a:off x="6584701" y="5243393"/>
              <a:ext cx="935666" cy="935666"/>
              <a:chOff x="4976036" y="786808"/>
              <a:chExt cx="1148318" cy="1148318"/>
            </a:xfrm>
          </p:grpSpPr>
          <p:sp>
            <p:nvSpPr>
              <p:cNvPr id="7" name="椭圆 6">
                <a:extLst>
                  <a:ext uri="{FF2B5EF4-FFF2-40B4-BE49-F238E27FC236}">
                    <a16:creationId xmlns:a16="http://schemas.microsoft.com/office/drawing/2014/main" id="{E4FC6F57-B135-4D76-884D-6B9FEA5D9E86}"/>
                  </a:ext>
                </a:extLst>
              </p:cNvPr>
              <p:cNvSpPr/>
              <p:nvPr userDrawn="1"/>
            </p:nvSpPr>
            <p:spPr>
              <a:xfrm>
                <a:off x="4976036" y="786808"/>
                <a:ext cx="1148318" cy="1148318"/>
              </a:xfrm>
              <a:prstGeom prst="ellipse">
                <a:avLst/>
              </a:prstGeom>
              <a:solidFill>
                <a:schemeClr val="accent1">
                  <a:lumMod val="20000"/>
                  <a:lumOff val="80000"/>
                </a:schemeClr>
              </a:solidFill>
              <a:ln w="28575">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七边形 7">
                <a:extLst>
                  <a:ext uri="{FF2B5EF4-FFF2-40B4-BE49-F238E27FC236}">
                    <a16:creationId xmlns:a16="http://schemas.microsoft.com/office/drawing/2014/main" id="{26D8E792-2CA4-4F0B-93D7-E0CF84A8A146}"/>
                  </a:ext>
                </a:extLst>
              </p:cNvPr>
              <p:cNvSpPr/>
              <p:nvPr userDrawn="1"/>
            </p:nvSpPr>
            <p:spPr>
              <a:xfrm>
                <a:off x="5051754" y="946297"/>
                <a:ext cx="996882" cy="829340"/>
              </a:xfrm>
              <a:prstGeom prst="heptagon">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9</a:t>
                </a:r>
                <a:endParaRPr lang="zh-CN" altLang="en-US" sz="3600" dirty="0"/>
              </a:p>
            </p:txBody>
          </p:sp>
        </p:grpSp>
      </p:grpSp>
      <p:sp>
        <p:nvSpPr>
          <p:cNvPr id="9" name="文本框 4">
            <a:extLst>
              <a:ext uri="{FF2B5EF4-FFF2-40B4-BE49-F238E27FC236}">
                <a16:creationId xmlns:a16="http://schemas.microsoft.com/office/drawing/2014/main" id="{EFC026CF-8CDC-4C04-93F9-9E002A6D4FD2}"/>
              </a:ext>
            </a:extLst>
          </p:cNvPr>
          <p:cNvSpPr txBox="1"/>
          <p:nvPr userDrawn="1"/>
        </p:nvSpPr>
        <p:spPr>
          <a:xfrm>
            <a:off x="4280117" y="6528474"/>
            <a:ext cx="3631763" cy="307777"/>
          </a:xfrm>
          <a:prstGeom prst="rect">
            <a:avLst/>
          </a:prstGeom>
          <a:noFill/>
        </p:spPr>
        <p:txBody>
          <a:bodyPr wrap="none" rtlCol="0">
            <a:spAutoFit/>
          </a:bodyPr>
          <a:lstStyle/>
          <a:p>
            <a:r>
              <a:rPr lang="en-US" altLang="zh-CN" sz="1400" dirty="0">
                <a:solidFill>
                  <a:srgbClr val="515356"/>
                </a:solidFill>
                <a:cs typeface="+mn-ea"/>
                <a:sym typeface="+mn-lt"/>
              </a:rPr>
              <a:t>Copyright © 2021 ChuangYe6+1+2 FZU</a:t>
            </a:r>
            <a:endParaRPr lang="zh-CN" altLang="en-US" sz="1400" dirty="0">
              <a:solidFill>
                <a:srgbClr val="515356"/>
              </a:solidFill>
              <a:cs typeface="+mn-ea"/>
              <a:sym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94228-5120-406D-87D7-68C6161CC6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DA4F815-C3B6-4A4C-A44D-F7DE1CFCB12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75A50E-69EC-488C-8686-3CEF7A68F211}"/>
              </a:ext>
            </a:extLst>
          </p:cNvPr>
          <p:cNvSpPr>
            <a:spLocks noGrp="1"/>
          </p:cNvSpPr>
          <p:nvPr>
            <p:ph type="dt" sz="half" idx="10"/>
          </p:nvPr>
        </p:nvSpPr>
        <p:spPr/>
        <p:txBody>
          <a:bodyPr/>
          <a:lstStyle/>
          <a:p>
            <a:fld id="{643E4D41-2B1D-455D-B539-8678A1DC935A}" type="datetimeFigureOut">
              <a:rPr lang="zh-CN" altLang="en-US" smtClean="0"/>
              <a:t>2021/4/15</a:t>
            </a:fld>
            <a:endParaRPr lang="zh-CN" altLang="en-US"/>
          </a:p>
        </p:txBody>
      </p:sp>
      <p:sp>
        <p:nvSpPr>
          <p:cNvPr id="5" name="页脚占位符 4">
            <a:extLst>
              <a:ext uri="{FF2B5EF4-FFF2-40B4-BE49-F238E27FC236}">
                <a16:creationId xmlns:a16="http://schemas.microsoft.com/office/drawing/2014/main" id="{D95E5AFF-FAED-42A6-879D-A2F297A5DF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C0DF87-93FB-447F-B12A-CF45C5922DCD}"/>
              </a:ext>
            </a:extLst>
          </p:cNvPr>
          <p:cNvSpPr>
            <a:spLocks noGrp="1"/>
          </p:cNvSpPr>
          <p:nvPr>
            <p:ph type="sldNum" sz="quarter" idx="12"/>
          </p:nvPr>
        </p:nvSpPr>
        <p:spPr/>
        <p:txBody>
          <a:bodyPr/>
          <a:lstStyle/>
          <a:p>
            <a:fld id="{F605BF65-9476-4387-81F2-C9F853E85F4A}" type="slidenum">
              <a:rPr lang="zh-CN" altLang="en-US" smtClean="0"/>
              <a:t>‹#›</a:t>
            </a:fld>
            <a:endParaRPr lang="zh-CN" altLang="en-US"/>
          </a:p>
        </p:txBody>
      </p:sp>
    </p:spTree>
    <p:extLst>
      <p:ext uri="{BB962C8B-B14F-4D97-AF65-F5344CB8AC3E}">
        <p14:creationId xmlns:p14="http://schemas.microsoft.com/office/powerpoint/2010/main" val="180013965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3" name="文本框 4">
            <a:extLst>
              <a:ext uri="{FF2B5EF4-FFF2-40B4-BE49-F238E27FC236}">
                <a16:creationId xmlns:a16="http://schemas.microsoft.com/office/drawing/2014/main" id="{8D8370FC-5F77-4107-BC70-5B915E201A9C}"/>
              </a:ext>
            </a:extLst>
          </p:cNvPr>
          <p:cNvSpPr txBox="1"/>
          <p:nvPr userDrawn="1"/>
        </p:nvSpPr>
        <p:spPr>
          <a:xfrm>
            <a:off x="4280117" y="6528474"/>
            <a:ext cx="3631763" cy="307777"/>
          </a:xfrm>
          <a:prstGeom prst="rect">
            <a:avLst/>
          </a:prstGeom>
          <a:noFill/>
        </p:spPr>
        <p:txBody>
          <a:bodyPr wrap="none" rtlCol="0">
            <a:spAutoFit/>
          </a:bodyPr>
          <a:lstStyle/>
          <a:p>
            <a:r>
              <a:rPr lang="en-US" altLang="zh-CN" sz="1400" dirty="0">
                <a:solidFill>
                  <a:srgbClr val="515356"/>
                </a:solidFill>
                <a:cs typeface="+mn-ea"/>
                <a:sym typeface="+mn-lt"/>
              </a:rPr>
              <a:t>Copyright © 2021 ChuangYe6+1+2 FZU</a:t>
            </a:r>
            <a:endParaRPr lang="zh-CN" altLang="en-US" sz="1400" dirty="0">
              <a:solidFill>
                <a:srgbClr val="515356"/>
              </a:solidFill>
              <a:cs typeface="+mn-ea"/>
              <a:sym typeface="+mn-l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048665" name="矩形 2"/>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CA27A3-2A02-4719-A867-4D723072DFA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556A969-068D-4849-A72F-B5E316D89A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95EFC0A-5EC5-49FC-84DB-47C9DF73059B}"/>
              </a:ext>
            </a:extLst>
          </p:cNvPr>
          <p:cNvSpPr>
            <a:spLocks noGrp="1"/>
          </p:cNvSpPr>
          <p:nvPr>
            <p:ph type="dt" sz="half" idx="10"/>
          </p:nvPr>
        </p:nvSpPr>
        <p:spPr/>
        <p:txBody>
          <a:bodyPr/>
          <a:lstStyle/>
          <a:p>
            <a:fld id="{643E4D41-2B1D-455D-B539-8678A1DC935A}" type="datetimeFigureOut">
              <a:rPr lang="zh-CN" altLang="en-US" smtClean="0"/>
              <a:t>2021/4/15</a:t>
            </a:fld>
            <a:endParaRPr lang="zh-CN" altLang="en-US"/>
          </a:p>
        </p:txBody>
      </p:sp>
      <p:sp>
        <p:nvSpPr>
          <p:cNvPr id="5" name="页脚占位符 4">
            <a:extLst>
              <a:ext uri="{FF2B5EF4-FFF2-40B4-BE49-F238E27FC236}">
                <a16:creationId xmlns:a16="http://schemas.microsoft.com/office/drawing/2014/main" id="{169BF2BD-94EF-4E34-9A44-C87B86D39E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F92EA6-71E7-49AC-983C-F94A4E526D60}"/>
              </a:ext>
            </a:extLst>
          </p:cNvPr>
          <p:cNvSpPr>
            <a:spLocks noGrp="1"/>
          </p:cNvSpPr>
          <p:nvPr>
            <p:ph type="sldNum" sz="quarter" idx="12"/>
          </p:nvPr>
        </p:nvSpPr>
        <p:spPr/>
        <p:txBody>
          <a:bodyPr/>
          <a:lstStyle/>
          <a:p>
            <a:fld id="{F605BF65-9476-4387-81F2-C9F853E85F4A}" type="slidenum">
              <a:rPr lang="zh-CN" altLang="en-US" smtClean="0"/>
              <a:t>‹#›</a:t>
            </a:fld>
            <a:endParaRPr lang="zh-CN" altLang="en-US"/>
          </a:p>
        </p:txBody>
      </p:sp>
    </p:spTree>
    <p:extLst>
      <p:ext uri="{BB962C8B-B14F-4D97-AF65-F5344CB8AC3E}">
        <p14:creationId xmlns:p14="http://schemas.microsoft.com/office/powerpoint/2010/main" val="214325644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B00AB-920C-4E1E-92BA-D13679B624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E92CEB-AEB6-4F4C-A979-14FA677B31E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C0A613E-DDE6-4692-AC9D-36A2BFBDCEF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85549CE-4B68-4365-AA74-49E8B2DD3F8B}"/>
              </a:ext>
            </a:extLst>
          </p:cNvPr>
          <p:cNvSpPr>
            <a:spLocks noGrp="1"/>
          </p:cNvSpPr>
          <p:nvPr>
            <p:ph type="dt" sz="half" idx="10"/>
          </p:nvPr>
        </p:nvSpPr>
        <p:spPr/>
        <p:txBody>
          <a:bodyPr/>
          <a:lstStyle/>
          <a:p>
            <a:fld id="{643E4D41-2B1D-455D-B539-8678A1DC935A}" type="datetimeFigureOut">
              <a:rPr lang="zh-CN" altLang="en-US" smtClean="0"/>
              <a:t>2021/4/15</a:t>
            </a:fld>
            <a:endParaRPr lang="zh-CN" altLang="en-US"/>
          </a:p>
        </p:txBody>
      </p:sp>
      <p:sp>
        <p:nvSpPr>
          <p:cNvPr id="6" name="页脚占位符 5">
            <a:extLst>
              <a:ext uri="{FF2B5EF4-FFF2-40B4-BE49-F238E27FC236}">
                <a16:creationId xmlns:a16="http://schemas.microsoft.com/office/drawing/2014/main" id="{1555E0F5-C388-4031-A6B6-DEADA44295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5253CF-A55F-409A-91F8-594522B1B4C8}"/>
              </a:ext>
            </a:extLst>
          </p:cNvPr>
          <p:cNvSpPr>
            <a:spLocks noGrp="1"/>
          </p:cNvSpPr>
          <p:nvPr>
            <p:ph type="sldNum" sz="quarter" idx="12"/>
          </p:nvPr>
        </p:nvSpPr>
        <p:spPr/>
        <p:txBody>
          <a:bodyPr/>
          <a:lstStyle/>
          <a:p>
            <a:fld id="{F605BF65-9476-4387-81F2-C9F853E85F4A}" type="slidenum">
              <a:rPr lang="zh-CN" altLang="en-US" smtClean="0"/>
              <a:t>‹#›</a:t>
            </a:fld>
            <a:endParaRPr lang="zh-CN" altLang="en-US"/>
          </a:p>
        </p:txBody>
      </p:sp>
    </p:spTree>
    <p:extLst>
      <p:ext uri="{BB962C8B-B14F-4D97-AF65-F5344CB8AC3E}">
        <p14:creationId xmlns:p14="http://schemas.microsoft.com/office/powerpoint/2010/main" val="426075108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48531-5381-4063-A3E5-0C2B66FC603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9C2D04F-36CE-4ADE-989B-4FF13DD1AB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5CD22FC-6817-4AC6-A310-BB036621337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EA8DFC2-0DC1-4A72-A4F9-B9FCF6E0B8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88BBF05-0A21-4D61-AE0E-C1AB949ABE8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CA9F67A-5BFB-4D6F-B265-4CA42E67A656}"/>
              </a:ext>
            </a:extLst>
          </p:cNvPr>
          <p:cNvSpPr>
            <a:spLocks noGrp="1"/>
          </p:cNvSpPr>
          <p:nvPr>
            <p:ph type="dt" sz="half" idx="10"/>
          </p:nvPr>
        </p:nvSpPr>
        <p:spPr/>
        <p:txBody>
          <a:bodyPr/>
          <a:lstStyle/>
          <a:p>
            <a:fld id="{643E4D41-2B1D-455D-B539-8678A1DC935A}" type="datetimeFigureOut">
              <a:rPr lang="zh-CN" altLang="en-US" smtClean="0"/>
              <a:t>2021/4/15</a:t>
            </a:fld>
            <a:endParaRPr lang="zh-CN" altLang="en-US"/>
          </a:p>
        </p:txBody>
      </p:sp>
      <p:sp>
        <p:nvSpPr>
          <p:cNvPr id="8" name="页脚占位符 7">
            <a:extLst>
              <a:ext uri="{FF2B5EF4-FFF2-40B4-BE49-F238E27FC236}">
                <a16:creationId xmlns:a16="http://schemas.microsoft.com/office/drawing/2014/main" id="{33F205E2-EF59-4500-963D-5A85B5CB57E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7E7B3C0-69B5-465A-998D-67ABD4193EE1}"/>
              </a:ext>
            </a:extLst>
          </p:cNvPr>
          <p:cNvSpPr>
            <a:spLocks noGrp="1"/>
          </p:cNvSpPr>
          <p:nvPr>
            <p:ph type="sldNum" sz="quarter" idx="12"/>
          </p:nvPr>
        </p:nvSpPr>
        <p:spPr/>
        <p:txBody>
          <a:bodyPr/>
          <a:lstStyle/>
          <a:p>
            <a:fld id="{F605BF65-9476-4387-81F2-C9F853E85F4A}" type="slidenum">
              <a:rPr lang="zh-CN" altLang="en-US" smtClean="0"/>
              <a:t>‹#›</a:t>
            </a:fld>
            <a:endParaRPr lang="zh-CN" altLang="en-US"/>
          </a:p>
        </p:txBody>
      </p:sp>
    </p:spTree>
    <p:extLst>
      <p:ext uri="{BB962C8B-B14F-4D97-AF65-F5344CB8AC3E}">
        <p14:creationId xmlns:p14="http://schemas.microsoft.com/office/powerpoint/2010/main" val="274605989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291B60-6386-4D75-A525-06A74CB2F41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E70CF7A-8071-44C8-9E9C-8C5B392A9153}"/>
              </a:ext>
            </a:extLst>
          </p:cNvPr>
          <p:cNvSpPr>
            <a:spLocks noGrp="1"/>
          </p:cNvSpPr>
          <p:nvPr>
            <p:ph type="dt" sz="half" idx="10"/>
          </p:nvPr>
        </p:nvSpPr>
        <p:spPr/>
        <p:txBody>
          <a:bodyPr/>
          <a:lstStyle/>
          <a:p>
            <a:fld id="{643E4D41-2B1D-455D-B539-8678A1DC935A}" type="datetimeFigureOut">
              <a:rPr lang="zh-CN" altLang="en-US" smtClean="0"/>
              <a:t>2021/4/15</a:t>
            </a:fld>
            <a:endParaRPr lang="zh-CN" altLang="en-US"/>
          </a:p>
        </p:txBody>
      </p:sp>
      <p:sp>
        <p:nvSpPr>
          <p:cNvPr id="4" name="页脚占位符 3">
            <a:extLst>
              <a:ext uri="{FF2B5EF4-FFF2-40B4-BE49-F238E27FC236}">
                <a16:creationId xmlns:a16="http://schemas.microsoft.com/office/drawing/2014/main" id="{5D9167CD-4649-4C02-8A4F-41B52AC0702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CCBA97-1940-4EFE-B23D-AB3EC98D0651}"/>
              </a:ext>
            </a:extLst>
          </p:cNvPr>
          <p:cNvSpPr>
            <a:spLocks noGrp="1"/>
          </p:cNvSpPr>
          <p:nvPr>
            <p:ph type="sldNum" sz="quarter" idx="12"/>
          </p:nvPr>
        </p:nvSpPr>
        <p:spPr/>
        <p:txBody>
          <a:bodyPr/>
          <a:lstStyle/>
          <a:p>
            <a:fld id="{F605BF65-9476-4387-81F2-C9F853E85F4A}" type="slidenum">
              <a:rPr lang="zh-CN" altLang="en-US" smtClean="0"/>
              <a:t>‹#›</a:t>
            </a:fld>
            <a:endParaRPr lang="zh-CN" altLang="en-US"/>
          </a:p>
        </p:txBody>
      </p:sp>
    </p:spTree>
    <p:extLst>
      <p:ext uri="{BB962C8B-B14F-4D97-AF65-F5344CB8AC3E}">
        <p14:creationId xmlns:p14="http://schemas.microsoft.com/office/powerpoint/2010/main" val="304589695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01AACF5-0D4A-47A9-B08E-E80CC201250A}"/>
              </a:ext>
            </a:extLst>
          </p:cNvPr>
          <p:cNvSpPr>
            <a:spLocks noGrp="1"/>
          </p:cNvSpPr>
          <p:nvPr>
            <p:ph type="dt" sz="half" idx="10"/>
          </p:nvPr>
        </p:nvSpPr>
        <p:spPr/>
        <p:txBody>
          <a:bodyPr/>
          <a:lstStyle/>
          <a:p>
            <a:fld id="{643E4D41-2B1D-455D-B539-8678A1DC935A}" type="datetimeFigureOut">
              <a:rPr lang="zh-CN" altLang="en-US" smtClean="0"/>
              <a:t>2021/4/15</a:t>
            </a:fld>
            <a:endParaRPr lang="zh-CN" altLang="en-US"/>
          </a:p>
        </p:txBody>
      </p:sp>
      <p:sp>
        <p:nvSpPr>
          <p:cNvPr id="3" name="页脚占位符 2">
            <a:extLst>
              <a:ext uri="{FF2B5EF4-FFF2-40B4-BE49-F238E27FC236}">
                <a16:creationId xmlns:a16="http://schemas.microsoft.com/office/drawing/2014/main" id="{921E9D28-7026-4D2A-898C-DC1E2E35F9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16A7F40-FA33-431E-8AB5-13A1D64C6891}"/>
              </a:ext>
            </a:extLst>
          </p:cNvPr>
          <p:cNvSpPr>
            <a:spLocks noGrp="1"/>
          </p:cNvSpPr>
          <p:nvPr>
            <p:ph type="sldNum" sz="quarter" idx="12"/>
          </p:nvPr>
        </p:nvSpPr>
        <p:spPr/>
        <p:txBody>
          <a:bodyPr/>
          <a:lstStyle/>
          <a:p>
            <a:fld id="{F605BF65-9476-4387-81F2-C9F853E85F4A}" type="slidenum">
              <a:rPr lang="zh-CN" altLang="en-US" smtClean="0"/>
              <a:t>‹#›</a:t>
            </a:fld>
            <a:endParaRPr lang="zh-CN" altLang="en-US"/>
          </a:p>
        </p:txBody>
      </p:sp>
    </p:spTree>
    <p:extLst>
      <p:ext uri="{BB962C8B-B14F-4D97-AF65-F5344CB8AC3E}">
        <p14:creationId xmlns:p14="http://schemas.microsoft.com/office/powerpoint/2010/main" val="230976399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908A9B-A43F-44B0-9D9A-B2B78A36A44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4C26062-884C-4CA5-BE26-DA9070D65E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FE24797-1DE2-4B4A-AB5F-C2E36E1F3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F04C5CA-BDED-4A99-A415-3128F25CAC1D}"/>
              </a:ext>
            </a:extLst>
          </p:cNvPr>
          <p:cNvSpPr>
            <a:spLocks noGrp="1"/>
          </p:cNvSpPr>
          <p:nvPr>
            <p:ph type="dt" sz="half" idx="10"/>
          </p:nvPr>
        </p:nvSpPr>
        <p:spPr/>
        <p:txBody>
          <a:bodyPr/>
          <a:lstStyle/>
          <a:p>
            <a:fld id="{643E4D41-2B1D-455D-B539-8678A1DC935A}" type="datetimeFigureOut">
              <a:rPr lang="zh-CN" altLang="en-US" smtClean="0"/>
              <a:t>2021/4/15</a:t>
            </a:fld>
            <a:endParaRPr lang="zh-CN" altLang="en-US"/>
          </a:p>
        </p:txBody>
      </p:sp>
      <p:sp>
        <p:nvSpPr>
          <p:cNvPr id="6" name="页脚占位符 5">
            <a:extLst>
              <a:ext uri="{FF2B5EF4-FFF2-40B4-BE49-F238E27FC236}">
                <a16:creationId xmlns:a16="http://schemas.microsoft.com/office/drawing/2014/main" id="{92F84477-A016-45B0-A5D5-B69A1641BC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C74E89-F4D1-4A1C-B8E4-8AF173B01450}"/>
              </a:ext>
            </a:extLst>
          </p:cNvPr>
          <p:cNvSpPr>
            <a:spLocks noGrp="1"/>
          </p:cNvSpPr>
          <p:nvPr>
            <p:ph type="sldNum" sz="quarter" idx="12"/>
          </p:nvPr>
        </p:nvSpPr>
        <p:spPr/>
        <p:txBody>
          <a:bodyPr/>
          <a:lstStyle/>
          <a:p>
            <a:fld id="{F605BF65-9476-4387-81F2-C9F853E85F4A}" type="slidenum">
              <a:rPr lang="zh-CN" altLang="en-US" smtClean="0"/>
              <a:t>‹#›</a:t>
            </a:fld>
            <a:endParaRPr lang="zh-CN" altLang="en-US"/>
          </a:p>
        </p:txBody>
      </p:sp>
    </p:spTree>
    <p:extLst>
      <p:ext uri="{BB962C8B-B14F-4D97-AF65-F5344CB8AC3E}">
        <p14:creationId xmlns:p14="http://schemas.microsoft.com/office/powerpoint/2010/main" val="246781159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FCA4F-8E1F-49A0-A860-AC8E1866D0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2F0E7E0-BB9C-48AF-98CE-784D9CEF6F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68A06DB-6CE4-4E25-8B03-1ECC272103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ACC6BB-A553-411C-9FC6-BAD67EF29ADA}"/>
              </a:ext>
            </a:extLst>
          </p:cNvPr>
          <p:cNvSpPr>
            <a:spLocks noGrp="1"/>
          </p:cNvSpPr>
          <p:nvPr>
            <p:ph type="dt" sz="half" idx="10"/>
          </p:nvPr>
        </p:nvSpPr>
        <p:spPr/>
        <p:txBody>
          <a:bodyPr/>
          <a:lstStyle/>
          <a:p>
            <a:fld id="{643E4D41-2B1D-455D-B539-8678A1DC935A}" type="datetimeFigureOut">
              <a:rPr lang="zh-CN" altLang="en-US" smtClean="0"/>
              <a:t>2021/4/15</a:t>
            </a:fld>
            <a:endParaRPr lang="zh-CN" altLang="en-US"/>
          </a:p>
        </p:txBody>
      </p:sp>
      <p:sp>
        <p:nvSpPr>
          <p:cNvPr id="6" name="页脚占位符 5">
            <a:extLst>
              <a:ext uri="{FF2B5EF4-FFF2-40B4-BE49-F238E27FC236}">
                <a16:creationId xmlns:a16="http://schemas.microsoft.com/office/drawing/2014/main" id="{77A98B33-AC92-41C6-AAE5-78D736007B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ACDBDB-CEFB-4243-8265-647C7763B5A6}"/>
              </a:ext>
            </a:extLst>
          </p:cNvPr>
          <p:cNvSpPr>
            <a:spLocks noGrp="1"/>
          </p:cNvSpPr>
          <p:nvPr>
            <p:ph type="sldNum" sz="quarter" idx="12"/>
          </p:nvPr>
        </p:nvSpPr>
        <p:spPr/>
        <p:txBody>
          <a:bodyPr/>
          <a:lstStyle/>
          <a:p>
            <a:fld id="{F605BF65-9476-4387-81F2-C9F853E85F4A}" type="slidenum">
              <a:rPr lang="zh-CN" altLang="en-US" smtClean="0"/>
              <a:t>‹#›</a:t>
            </a:fld>
            <a:endParaRPr lang="zh-CN" altLang="en-US"/>
          </a:p>
        </p:txBody>
      </p:sp>
    </p:spTree>
    <p:extLst>
      <p:ext uri="{BB962C8B-B14F-4D97-AF65-F5344CB8AC3E}">
        <p14:creationId xmlns:p14="http://schemas.microsoft.com/office/powerpoint/2010/main" val="30667041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DF5947A-DC87-450E-844C-004744A5D0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18D2FDD-E5DC-48AC-AA14-CF40765906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2E8A35-09E5-46A8-AEFB-A8C9F394D5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E4D41-2B1D-455D-B539-8678A1DC935A}" type="datetimeFigureOut">
              <a:rPr lang="zh-CN" altLang="en-US" smtClean="0"/>
              <a:t>2021/4/15</a:t>
            </a:fld>
            <a:endParaRPr lang="zh-CN" altLang="en-US"/>
          </a:p>
        </p:txBody>
      </p:sp>
      <p:sp>
        <p:nvSpPr>
          <p:cNvPr id="5" name="页脚占位符 4">
            <a:extLst>
              <a:ext uri="{FF2B5EF4-FFF2-40B4-BE49-F238E27FC236}">
                <a16:creationId xmlns:a16="http://schemas.microsoft.com/office/drawing/2014/main" id="{CC57E257-6EE4-46DA-A42B-AE3E352358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0B5123D-F063-4B43-A617-0E6F80B28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5BF65-9476-4387-81F2-C9F853E85F4A}" type="slidenum">
              <a:rPr lang="zh-CN" altLang="en-US" smtClean="0"/>
              <a:t>‹#›</a:t>
            </a:fld>
            <a:endParaRPr lang="zh-CN" altLang="en-US"/>
          </a:p>
        </p:txBody>
      </p:sp>
      <p:pic>
        <p:nvPicPr>
          <p:cNvPr id="7" name="图片 6">
            <a:extLst>
              <a:ext uri="{FF2B5EF4-FFF2-40B4-BE49-F238E27FC236}">
                <a16:creationId xmlns:a16="http://schemas.microsoft.com/office/drawing/2014/main" id="{CBFEDF1D-028D-422D-9044-DBDDA8397E71}"/>
              </a:ext>
            </a:extLst>
          </p:cNvPr>
          <p:cNvPicPr>
            <a:picLocks noChangeAspect="1"/>
          </p:cNvPicPr>
          <p:nvPr userDrawn="1"/>
        </p:nvPicPr>
        <p:blipFill rotWithShape="1">
          <a:blip r:embed="rId23" cstate="hqprint"/>
          <a:srcRect/>
          <a:stretch>
            <a:fillRect/>
          </a:stretch>
        </p:blipFill>
        <p:spPr>
          <a:xfrm>
            <a:off x="-2" y="2"/>
            <a:ext cx="12192002" cy="6857998"/>
          </a:xfrm>
          <a:prstGeom prst="rect">
            <a:avLst/>
          </a:prstGeom>
        </p:spPr>
      </p:pic>
    </p:spTree>
    <p:extLst>
      <p:ext uri="{BB962C8B-B14F-4D97-AF65-F5344CB8AC3E}">
        <p14:creationId xmlns:p14="http://schemas.microsoft.com/office/powerpoint/2010/main" val="993760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49" r:id="rId14"/>
    <p:sldLayoutId id="2147483653" r:id="rId15"/>
    <p:sldLayoutId id="2147483659" r:id="rId16"/>
    <p:sldLayoutId id="2147483654" r:id="rId17"/>
    <p:sldLayoutId id="2147483655" r:id="rId18"/>
    <p:sldLayoutId id="2147483656" r:id="rId19"/>
    <p:sldLayoutId id="2147483657" r:id="rId20"/>
    <p:sldLayoutId id="2147483658" r:id="rId2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chart" Target="../charts/chart1.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文本框 1"/>
          <p:cNvSpPr txBox="1"/>
          <p:nvPr/>
        </p:nvSpPr>
        <p:spPr>
          <a:xfrm>
            <a:off x="529936" y="731185"/>
            <a:ext cx="6340197" cy="1323439"/>
          </a:xfrm>
          <a:prstGeom prst="rect">
            <a:avLst/>
          </a:prstGeom>
          <a:noFill/>
        </p:spPr>
        <p:txBody>
          <a:bodyPr wrap="none" rtlCol="0">
            <a:spAutoFit/>
          </a:bodyPr>
          <a:lstStyle/>
          <a:p>
            <a:r>
              <a:rPr lang="zh-CN" altLang="en-US" sz="8000" b="1" dirty="0">
                <a:solidFill>
                  <a:srgbClr val="515356"/>
                </a:solidFill>
                <a:cs typeface="+mn-ea"/>
                <a:sym typeface="+mn-lt"/>
              </a:rPr>
              <a:t>需求分析答辩</a:t>
            </a:r>
          </a:p>
        </p:txBody>
      </p:sp>
      <p:graphicFrame>
        <p:nvGraphicFramePr>
          <p:cNvPr id="4194304" name="表格 8"/>
          <p:cNvGraphicFramePr>
            <a:graphicFrameLocks noGrp="1"/>
          </p:cNvGraphicFramePr>
          <p:nvPr>
            <p:extLst>
              <p:ext uri="{D42A27DB-BD31-4B8C-83A1-F6EECF244321}">
                <p14:modId xmlns:p14="http://schemas.microsoft.com/office/powerpoint/2010/main" val="170060235"/>
              </p:ext>
            </p:extLst>
          </p:nvPr>
        </p:nvGraphicFramePr>
        <p:xfrm>
          <a:off x="529936" y="2606040"/>
          <a:ext cx="7614604" cy="2377440"/>
        </p:xfrm>
        <a:graphic>
          <a:graphicData uri="http://schemas.openxmlformats.org/drawingml/2006/table">
            <a:tbl>
              <a:tblPr firstRow="1" bandRow="1">
                <a:tableStyleId>{5C22544A-7EE6-4342-B048-85BDC9FD1C3A}</a:tableStyleId>
              </a:tblPr>
              <a:tblGrid>
                <a:gridCol w="7614604">
                  <a:extLst>
                    <a:ext uri="{9D8B030D-6E8A-4147-A177-3AD203B41FA5}">
                      <a16:colId xmlns:a16="http://schemas.microsoft.com/office/drawing/2014/main" val="2000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4800" b="1" dirty="0">
                          <a:solidFill>
                            <a:srgbClr val="515356"/>
                          </a:solidFill>
                          <a:latin typeface="+mn-lt"/>
                          <a:ea typeface="+mn-ea"/>
                          <a:cs typeface="+mn-ea"/>
                          <a:sym typeface="+mn-lt"/>
                        </a:rPr>
                        <a:t>创业</a:t>
                      </a:r>
                      <a:r>
                        <a:rPr lang="en-US" altLang="zh-CN" sz="4800" b="1" dirty="0">
                          <a:solidFill>
                            <a:srgbClr val="515356"/>
                          </a:solidFill>
                          <a:latin typeface="+mn-lt"/>
                          <a:ea typeface="+mn-ea"/>
                          <a:cs typeface="+mn-ea"/>
                          <a:sym typeface="+mn-lt"/>
                        </a:rPr>
                        <a:t>6+1+2</a:t>
                      </a:r>
                      <a:r>
                        <a:rPr lang="zh-CN" altLang="en-US" sz="4800" b="1" dirty="0">
                          <a:solidFill>
                            <a:srgbClr val="515356"/>
                          </a:solidFill>
                          <a:latin typeface="+mn-lt"/>
                          <a:ea typeface="+mn-ea"/>
                          <a:cs typeface="+mn-ea"/>
                          <a:sym typeface="+mn-lt"/>
                        </a:rPr>
                        <a:t>团队</a:t>
                      </a:r>
                      <a:endParaRPr lang="zh-CN" alt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0"/>
                  </a:ext>
                </a:extLst>
              </a:tr>
              <a:tr h="370840">
                <a:tc>
                  <a:txBody>
                    <a:bodyPr/>
                    <a:lstStyle/>
                    <a:p>
                      <a:endParaRPr lang="en-US" altLang="zh-CN" sz="2400" b="1" dirty="0">
                        <a:solidFill>
                          <a:srgbClr val="515356"/>
                        </a:solidFill>
                        <a:latin typeface="+mn-lt"/>
                        <a:ea typeface="+mn-ea"/>
                        <a:cs typeface="+mn-ea"/>
                        <a:sym typeface="+mn-lt"/>
                      </a:endParaRPr>
                    </a:p>
                    <a:p>
                      <a:endParaRPr lang="en-US" altLang="zh-CN" sz="2400" b="1" dirty="0">
                        <a:solidFill>
                          <a:srgbClr val="515356"/>
                        </a:solidFill>
                        <a:latin typeface="+mn-lt"/>
                        <a:ea typeface="+mn-ea"/>
                        <a:cs typeface="+mn-ea"/>
                        <a:sym typeface="+mn-lt"/>
                      </a:endParaRPr>
                    </a:p>
                    <a:p>
                      <a:r>
                        <a:rPr lang="zh-CN" altLang="en-US" sz="2400" b="1" dirty="0">
                          <a:solidFill>
                            <a:srgbClr val="515356"/>
                          </a:solidFill>
                          <a:latin typeface="+mn-lt"/>
                          <a:ea typeface="+mn-ea"/>
                          <a:cs typeface="+mn-ea"/>
                          <a:sym typeface="+mn-lt"/>
                        </a:rPr>
                        <a:t>汇报员：李嘉林</a:t>
                      </a:r>
                      <a:endParaRPr lang="en-US" altLang="zh-CN" sz="2400" b="1" dirty="0">
                        <a:solidFill>
                          <a:srgbClr val="515356"/>
                        </a:solidFill>
                        <a:latin typeface="+mn-lt"/>
                        <a:ea typeface="+mn-ea"/>
                        <a:cs typeface="+mn-ea"/>
                        <a:sym typeface="+mn-lt"/>
                      </a:endParaRPr>
                    </a:p>
                    <a:p>
                      <a:endParaRPr lang="en-US" altLang="zh-CN" sz="2400" b="1" dirty="0">
                        <a:solidFill>
                          <a:srgbClr val="515356"/>
                        </a:solidFill>
                        <a:latin typeface="+mn-lt"/>
                        <a:ea typeface="+mn-ea"/>
                        <a:cs typeface="+mn-ea"/>
                        <a:sym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1"/>
                  </a:ext>
                </a:extLst>
              </a:tr>
            </a:tbl>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48652"/>
                                        </p:tgtEl>
                                        <p:attrNameLst>
                                          <p:attrName>style.visibility</p:attrName>
                                        </p:attrNameLst>
                                      </p:cBhvr>
                                      <p:to>
                                        <p:strVal val="visible"/>
                                      </p:to>
                                    </p:set>
                                    <p:animEffect transition="in" filter="fade">
                                      <p:cBhvr>
                                        <p:cTn id="7" dur="500"/>
                                        <p:tgtEl>
                                          <p:spTgt spid="1048652"/>
                                        </p:tgtEl>
                                      </p:cBhvr>
                                    </p:animEffect>
                                  </p:childTnLst>
                                </p:cTn>
                              </p:par>
                              <p:par>
                                <p:cTn id="8" presetID="10" presetClass="entr" presetSubtype="0" fill="hold" nodeType="withEffect">
                                  <p:stCondLst>
                                    <p:cond delay="0"/>
                                  </p:stCondLst>
                                  <p:childTnLst>
                                    <p:set>
                                      <p:cBhvr>
                                        <p:cTn id="9" dur="1" fill="hold">
                                          <p:stCondLst>
                                            <p:cond delay="0"/>
                                          </p:stCondLst>
                                        </p:cTn>
                                        <p:tgtEl>
                                          <p:spTgt spid="4194304"/>
                                        </p:tgtEl>
                                        <p:attrNameLst>
                                          <p:attrName>style.visibility</p:attrName>
                                        </p:attrNameLst>
                                      </p:cBhvr>
                                      <p:to>
                                        <p:strVal val="visible"/>
                                      </p:to>
                                    </p:set>
                                    <p:animEffect transition="in" filter="fade">
                                      <p:cBhvr>
                                        <p:cTn id="10" dur="500"/>
                                        <p:tgtEl>
                                          <p:spTgt spid="4194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表格 1"/>
          <p:cNvGraphicFramePr>
            <a:graphicFrameLocks noGrp="1"/>
          </p:cNvGraphicFramePr>
          <p:nvPr>
            <p:extLst>
              <p:ext uri="{D42A27DB-BD31-4B8C-83A1-F6EECF244321}">
                <p14:modId xmlns:p14="http://schemas.microsoft.com/office/powerpoint/2010/main" val="1184559255"/>
              </p:ext>
            </p:extLst>
          </p:nvPr>
        </p:nvGraphicFramePr>
        <p:xfrm>
          <a:off x="1952917" y="2535219"/>
          <a:ext cx="8286166" cy="2323652"/>
        </p:xfrm>
        <a:graphic>
          <a:graphicData uri="http://schemas.openxmlformats.org/drawingml/2006/table">
            <a:tbl>
              <a:tblPr firstRow="1" bandRow="1">
                <a:tableStyleId>{5C22544A-7EE6-4342-B048-85BDC9FD1C3A}</a:tableStyleId>
              </a:tblPr>
              <a:tblGrid>
                <a:gridCol w="8286166">
                  <a:extLst>
                    <a:ext uri="{9D8B030D-6E8A-4147-A177-3AD203B41FA5}">
                      <a16:colId xmlns:a16="http://schemas.microsoft.com/office/drawing/2014/main" val="20000"/>
                    </a:ext>
                  </a:extLst>
                </a:gridCol>
              </a:tblGrid>
              <a:tr h="1142780">
                <a:tc>
                  <a:txBody>
                    <a:bodyPr/>
                    <a:lstStyle/>
                    <a:p>
                      <a:pPr marL="0" marR="0" lvl="0" indent="0" algn="ctr" defTabSz="914400" rtl="0" eaLnBrk="1" fontAlgn="auto" latinLnBrk="0" hangingPunct="1">
                        <a:lnSpc>
                          <a:spcPct val="100000"/>
                        </a:lnSpc>
                        <a:spcBef>
                          <a:spcPts val="0"/>
                        </a:spcBef>
                        <a:spcAft>
                          <a:spcPts val="0"/>
                        </a:spcAft>
                        <a:buClrTx/>
                        <a:buSzTx/>
                        <a:buFontTx/>
                        <a:buNone/>
                      </a:pPr>
                      <a:r>
                        <a:rPr lang="zh-CN" altLang="en-US" sz="6000" b="1" dirty="0">
                          <a:solidFill>
                            <a:srgbClr val="515356"/>
                          </a:solidFill>
                          <a:latin typeface="+mn-lt"/>
                          <a:ea typeface="+mn-ea"/>
                          <a:cs typeface="+mn-ea"/>
                          <a:sym typeface="+mn-lt"/>
                        </a:rPr>
                        <a:t>需求分析</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0"/>
                  </a:ext>
                </a:extLst>
              </a:tr>
              <a:tr h="1180872">
                <a:tc>
                  <a:txBody>
                    <a:bodyPr/>
                    <a:lstStyle/>
                    <a:p>
                      <a:pPr algn="ctr"/>
                      <a:r>
                        <a:rPr lang="zh-CN" altLang="en-US" sz="3200" b="1" dirty="0">
                          <a:solidFill>
                            <a:srgbClr val="515356"/>
                          </a:solidFill>
                          <a:latin typeface="+mn-lt"/>
                          <a:ea typeface="+mn-ea"/>
                          <a:cs typeface="+mn-ea"/>
                          <a:sym typeface="+mn-lt"/>
                        </a:rPr>
                        <a:t>通过需求确定功能，通过需求分析确定功能实现过程</a:t>
                      </a:r>
                      <a:endParaRPr lang="en-US" altLang="zh-CN" sz="3200" b="1" dirty="0">
                        <a:solidFill>
                          <a:srgbClr val="515356"/>
                        </a:solidFill>
                        <a:latin typeface="+mn-lt"/>
                        <a:ea typeface="+mn-ea"/>
                        <a:cs typeface="+mn-ea"/>
                        <a:sym typeface="+mn-lt"/>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1"/>
                  </a:ext>
                </a:extLst>
              </a:tr>
            </a:tbl>
          </a:graphicData>
        </a:graphic>
      </p:graphicFrame>
      <p:pic>
        <p:nvPicPr>
          <p:cNvPr id="9" name="图片 7" descr="4【英文】详细手册.pdf - Adobe Acrobat Pro DC">
            <a:extLst>
              <a:ext uri="{FF2B5EF4-FFF2-40B4-BE49-F238E27FC236}">
                <a16:creationId xmlns:a16="http://schemas.microsoft.com/office/drawing/2014/main" id="{8F555E55-150F-41E5-B0A6-2F6F6A135076}"/>
              </a:ext>
            </a:extLst>
          </p:cNvPr>
          <p:cNvPicPr>
            <a:picLocks noChangeAspect="1"/>
          </p:cNvPicPr>
          <p:nvPr/>
        </p:nvPicPr>
        <p:blipFill rotWithShape="1">
          <a:blip r:embed="rId3" cstate="hqprint">
            <a:clrChange>
              <a:clrFrom>
                <a:srgbClr val="FFFFFF"/>
              </a:clrFrom>
              <a:clrTo>
                <a:srgbClr val="FFFFFF">
                  <a:alpha val="0"/>
                </a:srgbClr>
              </a:clrTo>
            </a:clrChange>
          </a:blip>
          <a:srcRect/>
          <a:stretch>
            <a:fillRect/>
          </a:stretch>
        </p:blipFill>
        <p:spPr>
          <a:xfrm>
            <a:off x="2806172" y="2288884"/>
            <a:ext cx="1479119" cy="1140116"/>
          </a:xfrm>
          <a:prstGeom prst="rect">
            <a:avLst/>
          </a:prstGeom>
        </p:spPr>
      </p:pic>
    </p:spTree>
    <p:extLst>
      <p:ext uri="{BB962C8B-B14F-4D97-AF65-F5344CB8AC3E}">
        <p14:creationId xmlns:p14="http://schemas.microsoft.com/office/powerpoint/2010/main" val="279948663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C40ADAD2-AB7D-40A2-ABD5-881A06FEE9CA}"/>
              </a:ext>
            </a:extLst>
          </p:cNvPr>
          <p:cNvGrpSpPr/>
          <p:nvPr/>
        </p:nvGrpSpPr>
        <p:grpSpPr>
          <a:xfrm>
            <a:off x="4833244" y="3258843"/>
            <a:ext cx="2525511" cy="1015663"/>
            <a:chOff x="4833244" y="3258843"/>
            <a:chExt cx="2525511" cy="1015663"/>
          </a:xfrm>
        </p:grpSpPr>
        <p:sp>
          <p:nvSpPr>
            <p:cNvPr id="30" name="矩形 29">
              <a:extLst>
                <a:ext uri="{FF2B5EF4-FFF2-40B4-BE49-F238E27FC236}">
                  <a16:creationId xmlns:a16="http://schemas.microsoft.com/office/drawing/2014/main" id="{0053A443-AE45-447B-ACFE-BB62E83035AA}"/>
                </a:ext>
              </a:extLst>
            </p:cNvPr>
            <p:cNvSpPr/>
            <p:nvPr/>
          </p:nvSpPr>
          <p:spPr>
            <a:xfrm>
              <a:off x="4833244" y="3374968"/>
              <a:ext cx="2525511" cy="768957"/>
            </a:xfrm>
            <a:prstGeom prst="rect">
              <a:avLst/>
            </a:prstGeom>
            <a:solidFill>
              <a:schemeClr val="accent1">
                <a:lumMod val="20000"/>
                <a:lumOff val="8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2" name="文本框 1">
              <a:extLst>
                <a:ext uri="{FF2B5EF4-FFF2-40B4-BE49-F238E27FC236}">
                  <a16:creationId xmlns:a16="http://schemas.microsoft.com/office/drawing/2014/main" id="{5FE7C05C-7E79-4239-A035-BB8DA1C1E27A}"/>
                </a:ext>
              </a:extLst>
            </p:cNvPr>
            <p:cNvSpPr txBox="1"/>
            <p:nvPr/>
          </p:nvSpPr>
          <p:spPr>
            <a:xfrm>
              <a:off x="5174262" y="3258843"/>
              <a:ext cx="1732229" cy="1015663"/>
            </a:xfrm>
            <a:prstGeom prst="rect">
              <a:avLst/>
            </a:prstGeom>
            <a:noFill/>
          </p:spPr>
          <p:txBody>
            <a:bodyPr wrap="square" rtlCol="0">
              <a:spAutoFit/>
            </a:bodyPr>
            <a:lstStyle/>
            <a:p>
              <a:r>
                <a:rPr lang="zh-CN" altLang="en-US" sz="6000" b="1" dirty="0">
                  <a:solidFill>
                    <a:schemeClr val="accent1">
                      <a:lumMod val="50000"/>
                    </a:schemeClr>
                  </a:solidFill>
                </a:rPr>
                <a:t>帮福</a:t>
              </a:r>
              <a:endParaRPr lang="en-US" altLang="zh-CN" sz="6000" b="1" dirty="0">
                <a:solidFill>
                  <a:schemeClr val="accent1">
                    <a:lumMod val="50000"/>
                  </a:schemeClr>
                </a:solidFill>
              </a:endParaRPr>
            </a:p>
          </p:txBody>
        </p:sp>
      </p:grpSp>
      <p:grpSp>
        <p:nvGrpSpPr>
          <p:cNvPr id="37" name="组合 36">
            <a:extLst>
              <a:ext uri="{FF2B5EF4-FFF2-40B4-BE49-F238E27FC236}">
                <a16:creationId xmlns:a16="http://schemas.microsoft.com/office/drawing/2014/main" id="{FBCD8EC4-7AFC-4F20-9048-F5CEAE3C7B1D}"/>
              </a:ext>
            </a:extLst>
          </p:cNvPr>
          <p:cNvGrpSpPr/>
          <p:nvPr/>
        </p:nvGrpSpPr>
        <p:grpSpPr>
          <a:xfrm>
            <a:off x="3672536" y="2548652"/>
            <a:ext cx="1873519" cy="584775"/>
            <a:chOff x="3897433" y="2776203"/>
            <a:chExt cx="1873519" cy="584775"/>
          </a:xfrm>
        </p:grpSpPr>
        <p:sp>
          <p:nvSpPr>
            <p:cNvPr id="36" name="矩形 35">
              <a:extLst>
                <a:ext uri="{FF2B5EF4-FFF2-40B4-BE49-F238E27FC236}">
                  <a16:creationId xmlns:a16="http://schemas.microsoft.com/office/drawing/2014/main" id="{D6059ED9-7A49-433D-98BD-708FB9573828}"/>
                </a:ext>
              </a:extLst>
            </p:cNvPr>
            <p:cNvSpPr/>
            <p:nvPr/>
          </p:nvSpPr>
          <p:spPr>
            <a:xfrm>
              <a:off x="3897433" y="3018107"/>
              <a:ext cx="1627526"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3" name="文本框 2">
              <a:extLst>
                <a:ext uri="{FF2B5EF4-FFF2-40B4-BE49-F238E27FC236}">
                  <a16:creationId xmlns:a16="http://schemas.microsoft.com/office/drawing/2014/main" id="{7771DD61-55D6-4489-ADB5-EB708BAAA53F}"/>
                </a:ext>
              </a:extLst>
            </p:cNvPr>
            <p:cNvSpPr txBox="1"/>
            <p:nvPr/>
          </p:nvSpPr>
          <p:spPr>
            <a:xfrm>
              <a:off x="4038723" y="2776203"/>
              <a:ext cx="1732229" cy="584775"/>
            </a:xfrm>
            <a:prstGeom prst="rect">
              <a:avLst/>
            </a:prstGeom>
            <a:noFill/>
          </p:spPr>
          <p:txBody>
            <a:bodyPr wrap="square" rtlCol="0">
              <a:spAutoFit/>
            </a:bodyPr>
            <a:lstStyle/>
            <a:p>
              <a:r>
                <a:rPr lang="zh-CN" altLang="en-US" sz="3200" b="1" dirty="0">
                  <a:solidFill>
                    <a:schemeClr val="accent6">
                      <a:lumMod val="50000"/>
                    </a:schemeClr>
                  </a:solidFill>
                </a:rPr>
                <a:t>英雄帖</a:t>
              </a:r>
              <a:endParaRPr lang="en-US" altLang="zh-CN" sz="3200" b="1" dirty="0">
                <a:solidFill>
                  <a:schemeClr val="accent6">
                    <a:lumMod val="50000"/>
                  </a:schemeClr>
                </a:solidFill>
              </a:endParaRPr>
            </a:p>
          </p:txBody>
        </p:sp>
      </p:grpSp>
      <p:grpSp>
        <p:nvGrpSpPr>
          <p:cNvPr id="34" name="组合 33">
            <a:extLst>
              <a:ext uri="{FF2B5EF4-FFF2-40B4-BE49-F238E27FC236}">
                <a16:creationId xmlns:a16="http://schemas.microsoft.com/office/drawing/2014/main" id="{2785E574-2694-43ED-A1B9-2606548EA76C}"/>
              </a:ext>
            </a:extLst>
          </p:cNvPr>
          <p:cNvGrpSpPr/>
          <p:nvPr/>
        </p:nvGrpSpPr>
        <p:grpSpPr>
          <a:xfrm>
            <a:off x="2641196" y="3298525"/>
            <a:ext cx="1627526" cy="584775"/>
            <a:chOff x="2898516" y="3299186"/>
            <a:chExt cx="1627526" cy="584775"/>
          </a:xfrm>
        </p:grpSpPr>
        <p:sp>
          <p:nvSpPr>
            <p:cNvPr id="33" name="矩形 32">
              <a:extLst>
                <a:ext uri="{FF2B5EF4-FFF2-40B4-BE49-F238E27FC236}">
                  <a16:creationId xmlns:a16="http://schemas.microsoft.com/office/drawing/2014/main" id="{B60AB71A-E212-42A7-9026-35DDCE0B1AEF}"/>
                </a:ext>
              </a:extLst>
            </p:cNvPr>
            <p:cNvSpPr/>
            <p:nvPr/>
          </p:nvSpPr>
          <p:spPr>
            <a:xfrm>
              <a:off x="2898516" y="3539066"/>
              <a:ext cx="1627526"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4" name="文本框 3">
              <a:extLst>
                <a:ext uri="{FF2B5EF4-FFF2-40B4-BE49-F238E27FC236}">
                  <a16:creationId xmlns:a16="http://schemas.microsoft.com/office/drawing/2014/main" id="{B2B29FAE-B5F9-4C12-8EA1-E464DEF20E6F}"/>
                </a:ext>
              </a:extLst>
            </p:cNvPr>
            <p:cNvSpPr txBox="1"/>
            <p:nvPr/>
          </p:nvSpPr>
          <p:spPr>
            <a:xfrm>
              <a:off x="2911589" y="3299186"/>
              <a:ext cx="1469391" cy="584775"/>
            </a:xfrm>
            <a:prstGeom prst="rect">
              <a:avLst/>
            </a:prstGeom>
            <a:noFill/>
          </p:spPr>
          <p:txBody>
            <a:bodyPr wrap="square" rtlCol="0">
              <a:spAutoFit/>
            </a:bodyPr>
            <a:lstStyle/>
            <a:p>
              <a:r>
                <a:rPr lang="zh-CN" altLang="en-US" sz="3200" b="1" dirty="0">
                  <a:solidFill>
                    <a:schemeClr val="accent6">
                      <a:lumMod val="50000"/>
                    </a:schemeClr>
                  </a:solidFill>
                </a:rPr>
                <a:t>任务区</a:t>
              </a:r>
              <a:endParaRPr lang="en-US" altLang="zh-CN" sz="3200" b="1" dirty="0">
                <a:solidFill>
                  <a:schemeClr val="accent6">
                    <a:lumMod val="50000"/>
                  </a:schemeClr>
                </a:solidFill>
              </a:endParaRPr>
            </a:p>
          </p:txBody>
        </p:sp>
      </p:grpSp>
      <p:grpSp>
        <p:nvGrpSpPr>
          <p:cNvPr id="35" name="组合 34">
            <a:extLst>
              <a:ext uri="{FF2B5EF4-FFF2-40B4-BE49-F238E27FC236}">
                <a16:creationId xmlns:a16="http://schemas.microsoft.com/office/drawing/2014/main" id="{59E0FF74-E86B-475D-81D0-16C25E509F07}"/>
              </a:ext>
            </a:extLst>
          </p:cNvPr>
          <p:cNvGrpSpPr/>
          <p:nvPr/>
        </p:nvGrpSpPr>
        <p:grpSpPr>
          <a:xfrm>
            <a:off x="3092255" y="4182641"/>
            <a:ext cx="1901138" cy="678952"/>
            <a:chOff x="3294471" y="3976727"/>
            <a:chExt cx="1901138" cy="584775"/>
          </a:xfrm>
        </p:grpSpPr>
        <p:sp>
          <p:nvSpPr>
            <p:cNvPr id="32" name="矩形 31">
              <a:extLst>
                <a:ext uri="{FF2B5EF4-FFF2-40B4-BE49-F238E27FC236}">
                  <a16:creationId xmlns:a16="http://schemas.microsoft.com/office/drawing/2014/main" id="{59E3B066-B091-481E-B5E4-F2D7BD058E13}"/>
                </a:ext>
              </a:extLst>
            </p:cNvPr>
            <p:cNvSpPr/>
            <p:nvPr/>
          </p:nvSpPr>
          <p:spPr>
            <a:xfrm>
              <a:off x="3352001" y="4260050"/>
              <a:ext cx="1822262" cy="238225"/>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5" name="文本框 4">
              <a:extLst>
                <a:ext uri="{FF2B5EF4-FFF2-40B4-BE49-F238E27FC236}">
                  <a16:creationId xmlns:a16="http://schemas.microsoft.com/office/drawing/2014/main" id="{83E9D3A6-5CA9-4C62-A49D-12AEF333EB04}"/>
                </a:ext>
              </a:extLst>
            </p:cNvPr>
            <p:cNvSpPr txBox="1"/>
            <p:nvPr/>
          </p:nvSpPr>
          <p:spPr>
            <a:xfrm>
              <a:off x="3294471" y="3976727"/>
              <a:ext cx="1901138" cy="584775"/>
            </a:xfrm>
            <a:prstGeom prst="rect">
              <a:avLst/>
            </a:prstGeom>
            <a:noFill/>
          </p:spPr>
          <p:txBody>
            <a:bodyPr wrap="square" rtlCol="0">
              <a:spAutoFit/>
            </a:bodyPr>
            <a:lstStyle/>
            <a:p>
              <a:r>
                <a:rPr lang="zh-CN" altLang="en-US" sz="3200" b="1" dirty="0">
                  <a:solidFill>
                    <a:schemeClr val="accent6">
                      <a:lumMod val="50000"/>
                    </a:schemeClr>
                  </a:solidFill>
                </a:rPr>
                <a:t>消息中心</a:t>
              </a:r>
              <a:endParaRPr lang="en-US" altLang="zh-CN" sz="3200" b="1" dirty="0">
                <a:solidFill>
                  <a:schemeClr val="accent6">
                    <a:lumMod val="50000"/>
                  </a:schemeClr>
                </a:solidFill>
              </a:endParaRPr>
            </a:p>
          </p:txBody>
        </p:sp>
      </p:grpSp>
      <p:grpSp>
        <p:nvGrpSpPr>
          <p:cNvPr id="41" name="组合 40">
            <a:extLst>
              <a:ext uri="{FF2B5EF4-FFF2-40B4-BE49-F238E27FC236}">
                <a16:creationId xmlns:a16="http://schemas.microsoft.com/office/drawing/2014/main" id="{AEB12C3B-CC3A-4871-95CF-8E2BA48E2C12}"/>
              </a:ext>
            </a:extLst>
          </p:cNvPr>
          <p:cNvGrpSpPr/>
          <p:nvPr/>
        </p:nvGrpSpPr>
        <p:grpSpPr>
          <a:xfrm>
            <a:off x="5276993" y="4643382"/>
            <a:ext cx="2520887" cy="591810"/>
            <a:chOff x="4944024" y="4545321"/>
            <a:chExt cx="2520887" cy="591810"/>
          </a:xfrm>
        </p:grpSpPr>
        <p:sp>
          <p:nvSpPr>
            <p:cNvPr id="40" name="矩形 39">
              <a:extLst>
                <a:ext uri="{FF2B5EF4-FFF2-40B4-BE49-F238E27FC236}">
                  <a16:creationId xmlns:a16="http://schemas.microsoft.com/office/drawing/2014/main" id="{45A90CA4-BD53-47B5-B58D-A57BBD84BC89}"/>
                </a:ext>
              </a:extLst>
            </p:cNvPr>
            <p:cNvSpPr/>
            <p:nvPr/>
          </p:nvSpPr>
          <p:spPr>
            <a:xfrm>
              <a:off x="4944024" y="4813344"/>
              <a:ext cx="1875875"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6" name="文本框 5">
              <a:extLst>
                <a:ext uri="{FF2B5EF4-FFF2-40B4-BE49-F238E27FC236}">
                  <a16:creationId xmlns:a16="http://schemas.microsoft.com/office/drawing/2014/main" id="{8C195542-AABE-4F7B-B759-4BEE734A01FF}"/>
                </a:ext>
              </a:extLst>
            </p:cNvPr>
            <p:cNvSpPr txBox="1"/>
            <p:nvPr/>
          </p:nvSpPr>
          <p:spPr>
            <a:xfrm>
              <a:off x="4996081" y="4545321"/>
              <a:ext cx="2468830" cy="584775"/>
            </a:xfrm>
            <a:prstGeom prst="rect">
              <a:avLst/>
            </a:prstGeom>
            <a:noFill/>
          </p:spPr>
          <p:txBody>
            <a:bodyPr wrap="square" rtlCol="0">
              <a:spAutoFit/>
            </a:bodyPr>
            <a:lstStyle/>
            <a:p>
              <a:r>
                <a:rPr lang="zh-CN" altLang="en-US" sz="3200" b="1" dirty="0">
                  <a:solidFill>
                    <a:schemeClr val="accent6">
                      <a:lumMod val="50000"/>
                    </a:schemeClr>
                  </a:solidFill>
                </a:rPr>
                <a:t>个人页面</a:t>
              </a:r>
              <a:endParaRPr lang="en-US" altLang="zh-CN" sz="3200" b="1" dirty="0">
                <a:solidFill>
                  <a:schemeClr val="accent6">
                    <a:lumMod val="50000"/>
                  </a:schemeClr>
                </a:solidFill>
              </a:endParaRPr>
            </a:p>
          </p:txBody>
        </p:sp>
      </p:grpSp>
      <p:grpSp>
        <p:nvGrpSpPr>
          <p:cNvPr id="39" name="组合 38">
            <a:extLst>
              <a:ext uri="{FF2B5EF4-FFF2-40B4-BE49-F238E27FC236}">
                <a16:creationId xmlns:a16="http://schemas.microsoft.com/office/drawing/2014/main" id="{044D9764-FE18-4502-83B1-077ECFDD2134}"/>
              </a:ext>
            </a:extLst>
          </p:cNvPr>
          <p:cNvGrpSpPr/>
          <p:nvPr/>
        </p:nvGrpSpPr>
        <p:grpSpPr>
          <a:xfrm>
            <a:off x="6748264" y="2506949"/>
            <a:ext cx="1817527" cy="590880"/>
            <a:chOff x="6421050" y="2729104"/>
            <a:chExt cx="1817527" cy="590880"/>
          </a:xfrm>
        </p:grpSpPr>
        <p:sp>
          <p:nvSpPr>
            <p:cNvPr id="38" name="矩形 37">
              <a:extLst>
                <a:ext uri="{FF2B5EF4-FFF2-40B4-BE49-F238E27FC236}">
                  <a16:creationId xmlns:a16="http://schemas.microsoft.com/office/drawing/2014/main" id="{3056B9A6-36E2-4171-BEA8-BF8327A9F872}"/>
                </a:ext>
              </a:extLst>
            </p:cNvPr>
            <p:cNvSpPr/>
            <p:nvPr/>
          </p:nvSpPr>
          <p:spPr>
            <a:xfrm>
              <a:off x="6421050" y="2996197"/>
              <a:ext cx="1817527"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7" name="文本框 6">
              <a:extLst>
                <a:ext uri="{FF2B5EF4-FFF2-40B4-BE49-F238E27FC236}">
                  <a16:creationId xmlns:a16="http://schemas.microsoft.com/office/drawing/2014/main" id="{7CFE578A-5F68-45E0-864F-0C4E6D808597}"/>
                </a:ext>
              </a:extLst>
            </p:cNvPr>
            <p:cNvSpPr txBox="1"/>
            <p:nvPr/>
          </p:nvSpPr>
          <p:spPr>
            <a:xfrm>
              <a:off x="6421050" y="2729104"/>
              <a:ext cx="1817527" cy="584775"/>
            </a:xfrm>
            <a:prstGeom prst="rect">
              <a:avLst/>
            </a:prstGeom>
            <a:noFill/>
          </p:spPr>
          <p:txBody>
            <a:bodyPr wrap="square" rtlCol="0">
              <a:spAutoFit/>
            </a:bodyPr>
            <a:lstStyle/>
            <a:p>
              <a:r>
                <a:rPr lang="zh-CN" altLang="en-US" sz="3200" b="1" dirty="0">
                  <a:solidFill>
                    <a:schemeClr val="accent6">
                      <a:lumMod val="50000"/>
                    </a:schemeClr>
                  </a:solidFill>
                </a:rPr>
                <a:t>登录注册</a:t>
              </a:r>
              <a:endParaRPr lang="en-US" altLang="zh-CN" sz="3200" b="1" dirty="0">
                <a:solidFill>
                  <a:schemeClr val="accent6">
                    <a:lumMod val="50000"/>
                  </a:schemeClr>
                </a:solidFill>
              </a:endParaRPr>
            </a:p>
          </p:txBody>
        </p:sp>
      </p:grpSp>
      <p:sp>
        <p:nvSpPr>
          <p:cNvPr id="8" name="文本框 7">
            <a:extLst>
              <a:ext uri="{FF2B5EF4-FFF2-40B4-BE49-F238E27FC236}">
                <a16:creationId xmlns:a16="http://schemas.microsoft.com/office/drawing/2014/main" id="{734BEFE5-1806-45DB-BA6B-50F349807E51}"/>
              </a:ext>
            </a:extLst>
          </p:cNvPr>
          <p:cNvSpPr txBox="1"/>
          <p:nvPr/>
        </p:nvSpPr>
        <p:spPr>
          <a:xfrm>
            <a:off x="7461385" y="3739324"/>
            <a:ext cx="2468830" cy="584775"/>
          </a:xfrm>
          <a:prstGeom prst="rect">
            <a:avLst/>
          </a:prstGeom>
          <a:noFill/>
        </p:spPr>
        <p:txBody>
          <a:bodyPr wrap="square" rtlCol="0">
            <a:spAutoFit/>
          </a:bodyPr>
          <a:lstStyle/>
          <a:p>
            <a:r>
              <a:rPr lang="zh-CN" altLang="en-US" sz="3200" b="1" dirty="0">
                <a:solidFill>
                  <a:schemeClr val="accent2">
                    <a:lumMod val="50000"/>
                  </a:schemeClr>
                </a:solidFill>
              </a:rPr>
              <a:t>处理信息</a:t>
            </a:r>
            <a:endParaRPr lang="en-US" altLang="zh-CN" sz="3200" b="1" dirty="0">
              <a:solidFill>
                <a:schemeClr val="accent2">
                  <a:lumMod val="50000"/>
                </a:schemeClr>
              </a:solidFill>
            </a:endParaRPr>
          </a:p>
        </p:txBody>
      </p:sp>
      <p:sp>
        <p:nvSpPr>
          <p:cNvPr id="9" name="文本框 8">
            <a:extLst>
              <a:ext uri="{FF2B5EF4-FFF2-40B4-BE49-F238E27FC236}">
                <a16:creationId xmlns:a16="http://schemas.microsoft.com/office/drawing/2014/main" id="{FE57F3D9-0AD0-42CF-83AA-5ABFF43DB27A}"/>
              </a:ext>
            </a:extLst>
          </p:cNvPr>
          <p:cNvSpPr txBox="1"/>
          <p:nvPr/>
        </p:nvSpPr>
        <p:spPr>
          <a:xfrm>
            <a:off x="1926820" y="1392289"/>
            <a:ext cx="1732229" cy="523220"/>
          </a:xfrm>
          <a:prstGeom prst="rect">
            <a:avLst/>
          </a:prstGeom>
          <a:noFill/>
        </p:spPr>
        <p:txBody>
          <a:bodyPr wrap="square" rtlCol="0">
            <a:spAutoFit/>
          </a:bodyPr>
          <a:lstStyle/>
          <a:p>
            <a:r>
              <a:rPr lang="zh-CN" altLang="en-US" sz="2800" dirty="0">
                <a:solidFill>
                  <a:schemeClr val="accent6">
                    <a:lumMod val="50000"/>
                  </a:schemeClr>
                </a:solidFill>
              </a:rPr>
              <a:t>发布帖子</a:t>
            </a:r>
            <a:endParaRPr lang="en-US" altLang="zh-CN" sz="2800" dirty="0">
              <a:solidFill>
                <a:schemeClr val="accent6">
                  <a:lumMod val="50000"/>
                </a:schemeClr>
              </a:solidFill>
            </a:endParaRPr>
          </a:p>
        </p:txBody>
      </p:sp>
      <p:sp>
        <p:nvSpPr>
          <p:cNvPr id="10" name="文本框 9">
            <a:extLst>
              <a:ext uri="{FF2B5EF4-FFF2-40B4-BE49-F238E27FC236}">
                <a16:creationId xmlns:a16="http://schemas.microsoft.com/office/drawing/2014/main" id="{55EBC0DB-812A-4C42-A159-D58FC08D6E44}"/>
              </a:ext>
            </a:extLst>
          </p:cNvPr>
          <p:cNvSpPr txBox="1"/>
          <p:nvPr/>
        </p:nvSpPr>
        <p:spPr>
          <a:xfrm>
            <a:off x="3370441" y="1879945"/>
            <a:ext cx="1732229" cy="523220"/>
          </a:xfrm>
          <a:prstGeom prst="rect">
            <a:avLst/>
          </a:prstGeom>
          <a:noFill/>
        </p:spPr>
        <p:txBody>
          <a:bodyPr wrap="square" rtlCol="0">
            <a:spAutoFit/>
          </a:bodyPr>
          <a:lstStyle/>
          <a:p>
            <a:r>
              <a:rPr lang="zh-CN" altLang="en-US" sz="2800" dirty="0">
                <a:solidFill>
                  <a:schemeClr val="accent6">
                    <a:lumMod val="50000"/>
                  </a:schemeClr>
                </a:solidFill>
              </a:rPr>
              <a:t>查看帖子</a:t>
            </a:r>
            <a:endParaRPr lang="en-US" altLang="zh-CN" sz="2800" dirty="0">
              <a:solidFill>
                <a:schemeClr val="accent6">
                  <a:lumMod val="50000"/>
                </a:schemeClr>
              </a:solidFill>
            </a:endParaRPr>
          </a:p>
        </p:txBody>
      </p:sp>
      <p:sp>
        <p:nvSpPr>
          <p:cNvPr id="11" name="文本框 10">
            <a:extLst>
              <a:ext uri="{FF2B5EF4-FFF2-40B4-BE49-F238E27FC236}">
                <a16:creationId xmlns:a16="http://schemas.microsoft.com/office/drawing/2014/main" id="{40204ED7-8BDD-4C27-B13D-EE7EF9C097F4}"/>
              </a:ext>
            </a:extLst>
          </p:cNvPr>
          <p:cNvSpPr txBox="1"/>
          <p:nvPr/>
        </p:nvSpPr>
        <p:spPr>
          <a:xfrm>
            <a:off x="5428283" y="1742592"/>
            <a:ext cx="1732229" cy="523220"/>
          </a:xfrm>
          <a:prstGeom prst="rect">
            <a:avLst/>
          </a:prstGeom>
          <a:noFill/>
        </p:spPr>
        <p:txBody>
          <a:bodyPr wrap="square" rtlCol="0">
            <a:spAutoFit/>
          </a:bodyPr>
          <a:lstStyle/>
          <a:p>
            <a:r>
              <a:rPr lang="zh-CN" altLang="en-US" sz="2800" dirty="0">
                <a:solidFill>
                  <a:schemeClr val="accent6">
                    <a:lumMod val="50000"/>
                  </a:schemeClr>
                </a:solidFill>
              </a:rPr>
              <a:t>删除帖子</a:t>
            </a:r>
            <a:endParaRPr lang="en-US" altLang="zh-CN" sz="2800" dirty="0">
              <a:solidFill>
                <a:schemeClr val="accent6">
                  <a:lumMod val="50000"/>
                </a:schemeClr>
              </a:solidFill>
            </a:endParaRPr>
          </a:p>
        </p:txBody>
      </p:sp>
      <p:sp>
        <p:nvSpPr>
          <p:cNvPr id="12" name="文本框 11">
            <a:extLst>
              <a:ext uri="{FF2B5EF4-FFF2-40B4-BE49-F238E27FC236}">
                <a16:creationId xmlns:a16="http://schemas.microsoft.com/office/drawing/2014/main" id="{62CBA6BB-A17C-4403-88D7-54958A359E48}"/>
              </a:ext>
            </a:extLst>
          </p:cNvPr>
          <p:cNvSpPr txBox="1"/>
          <p:nvPr/>
        </p:nvSpPr>
        <p:spPr>
          <a:xfrm>
            <a:off x="7907972" y="1786650"/>
            <a:ext cx="1732229" cy="523220"/>
          </a:xfrm>
          <a:prstGeom prst="rect">
            <a:avLst/>
          </a:prstGeom>
          <a:noFill/>
        </p:spPr>
        <p:txBody>
          <a:bodyPr wrap="square" rtlCol="0">
            <a:spAutoFit/>
          </a:bodyPr>
          <a:lstStyle/>
          <a:p>
            <a:r>
              <a:rPr lang="zh-CN" altLang="en-US" sz="2800" dirty="0">
                <a:solidFill>
                  <a:schemeClr val="accent6">
                    <a:lumMod val="50000"/>
                  </a:schemeClr>
                </a:solidFill>
              </a:rPr>
              <a:t>注册</a:t>
            </a:r>
            <a:endParaRPr lang="en-US" altLang="zh-CN" sz="2800" dirty="0">
              <a:solidFill>
                <a:schemeClr val="accent6">
                  <a:lumMod val="50000"/>
                </a:schemeClr>
              </a:solidFill>
            </a:endParaRPr>
          </a:p>
        </p:txBody>
      </p:sp>
      <p:sp>
        <p:nvSpPr>
          <p:cNvPr id="13" name="文本框 12">
            <a:extLst>
              <a:ext uri="{FF2B5EF4-FFF2-40B4-BE49-F238E27FC236}">
                <a16:creationId xmlns:a16="http://schemas.microsoft.com/office/drawing/2014/main" id="{53F8B8B3-AE41-4742-96A0-9ADB5065BFF8}"/>
              </a:ext>
            </a:extLst>
          </p:cNvPr>
          <p:cNvSpPr txBox="1"/>
          <p:nvPr/>
        </p:nvSpPr>
        <p:spPr>
          <a:xfrm>
            <a:off x="8774087" y="2226714"/>
            <a:ext cx="1732229" cy="523220"/>
          </a:xfrm>
          <a:prstGeom prst="rect">
            <a:avLst/>
          </a:prstGeom>
          <a:noFill/>
        </p:spPr>
        <p:txBody>
          <a:bodyPr wrap="square" rtlCol="0">
            <a:spAutoFit/>
          </a:bodyPr>
          <a:lstStyle/>
          <a:p>
            <a:r>
              <a:rPr lang="zh-CN" altLang="en-US" sz="2800" dirty="0">
                <a:solidFill>
                  <a:schemeClr val="accent6">
                    <a:lumMod val="50000"/>
                  </a:schemeClr>
                </a:solidFill>
              </a:rPr>
              <a:t>登录</a:t>
            </a:r>
            <a:endParaRPr lang="en-US" altLang="zh-CN" sz="2800" dirty="0">
              <a:solidFill>
                <a:schemeClr val="accent6">
                  <a:lumMod val="50000"/>
                </a:schemeClr>
              </a:solidFill>
            </a:endParaRPr>
          </a:p>
        </p:txBody>
      </p:sp>
      <p:sp>
        <p:nvSpPr>
          <p:cNvPr id="14" name="文本框 13">
            <a:extLst>
              <a:ext uri="{FF2B5EF4-FFF2-40B4-BE49-F238E27FC236}">
                <a16:creationId xmlns:a16="http://schemas.microsoft.com/office/drawing/2014/main" id="{0009F448-74F3-43C4-9191-84967722E6D7}"/>
              </a:ext>
            </a:extLst>
          </p:cNvPr>
          <p:cNvSpPr txBox="1"/>
          <p:nvPr/>
        </p:nvSpPr>
        <p:spPr>
          <a:xfrm>
            <a:off x="9169836" y="2994579"/>
            <a:ext cx="1732229" cy="523220"/>
          </a:xfrm>
          <a:prstGeom prst="rect">
            <a:avLst/>
          </a:prstGeom>
          <a:noFill/>
        </p:spPr>
        <p:txBody>
          <a:bodyPr wrap="square" rtlCol="0">
            <a:spAutoFit/>
          </a:bodyPr>
          <a:lstStyle/>
          <a:p>
            <a:r>
              <a:rPr lang="zh-CN" altLang="en-US" sz="2800" dirty="0">
                <a:solidFill>
                  <a:schemeClr val="accent6">
                    <a:lumMod val="50000"/>
                  </a:schemeClr>
                </a:solidFill>
              </a:rPr>
              <a:t>找回密码</a:t>
            </a:r>
            <a:endParaRPr lang="en-US" altLang="zh-CN" sz="2800" dirty="0">
              <a:solidFill>
                <a:schemeClr val="accent6">
                  <a:lumMod val="50000"/>
                </a:schemeClr>
              </a:solidFill>
            </a:endParaRPr>
          </a:p>
        </p:txBody>
      </p:sp>
      <p:sp>
        <p:nvSpPr>
          <p:cNvPr id="15" name="文本框 14">
            <a:extLst>
              <a:ext uri="{FF2B5EF4-FFF2-40B4-BE49-F238E27FC236}">
                <a16:creationId xmlns:a16="http://schemas.microsoft.com/office/drawing/2014/main" id="{004372D1-A12B-4CCB-B79A-8D5DF2AC5871}"/>
              </a:ext>
            </a:extLst>
          </p:cNvPr>
          <p:cNvSpPr txBox="1"/>
          <p:nvPr/>
        </p:nvSpPr>
        <p:spPr>
          <a:xfrm>
            <a:off x="1179360" y="2084127"/>
            <a:ext cx="1732229" cy="523220"/>
          </a:xfrm>
          <a:prstGeom prst="rect">
            <a:avLst/>
          </a:prstGeom>
          <a:noFill/>
        </p:spPr>
        <p:txBody>
          <a:bodyPr wrap="square" rtlCol="0">
            <a:spAutoFit/>
          </a:bodyPr>
          <a:lstStyle/>
          <a:p>
            <a:r>
              <a:rPr lang="zh-CN" altLang="en-US" sz="2800" dirty="0">
                <a:solidFill>
                  <a:schemeClr val="accent6">
                    <a:lumMod val="50000"/>
                  </a:schemeClr>
                </a:solidFill>
              </a:rPr>
              <a:t>发布任务</a:t>
            </a:r>
            <a:endParaRPr lang="en-US" altLang="zh-CN" sz="2800" dirty="0">
              <a:solidFill>
                <a:schemeClr val="accent6">
                  <a:lumMod val="50000"/>
                </a:schemeClr>
              </a:solidFill>
            </a:endParaRPr>
          </a:p>
        </p:txBody>
      </p:sp>
      <p:sp>
        <p:nvSpPr>
          <p:cNvPr id="16" name="文本框 15">
            <a:extLst>
              <a:ext uri="{FF2B5EF4-FFF2-40B4-BE49-F238E27FC236}">
                <a16:creationId xmlns:a16="http://schemas.microsoft.com/office/drawing/2014/main" id="{6F7DB96E-E5A6-4E63-BF79-9E2A1640A51F}"/>
              </a:ext>
            </a:extLst>
          </p:cNvPr>
          <p:cNvSpPr txBox="1"/>
          <p:nvPr/>
        </p:nvSpPr>
        <p:spPr>
          <a:xfrm>
            <a:off x="974041" y="2896480"/>
            <a:ext cx="1732229" cy="523220"/>
          </a:xfrm>
          <a:prstGeom prst="rect">
            <a:avLst/>
          </a:prstGeom>
          <a:noFill/>
        </p:spPr>
        <p:txBody>
          <a:bodyPr wrap="square" rtlCol="0">
            <a:spAutoFit/>
          </a:bodyPr>
          <a:lstStyle/>
          <a:p>
            <a:r>
              <a:rPr lang="zh-CN" altLang="en-US" sz="2800" dirty="0">
                <a:solidFill>
                  <a:schemeClr val="accent6">
                    <a:lumMod val="50000"/>
                  </a:schemeClr>
                </a:solidFill>
              </a:rPr>
              <a:t>查看任务</a:t>
            </a:r>
            <a:endParaRPr lang="en-US" altLang="zh-CN" sz="2800" dirty="0">
              <a:solidFill>
                <a:schemeClr val="accent6">
                  <a:lumMod val="50000"/>
                </a:schemeClr>
              </a:solidFill>
            </a:endParaRPr>
          </a:p>
        </p:txBody>
      </p:sp>
      <p:sp>
        <p:nvSpPr>
          <p:cNvPr id="17" name="文本框 16">
            <a:extLst>
              <a:ext uri="{FF2B5EF4-FFF2-40B4-BE49-F238E27FC236}">
                <a16:creationId xmlns:a16="http://schemas.microsoft.com/office/drawing/2014/main" id="{A0ED18BD-E16C-42B7-B311-6198B4897EBC}"/>
              </a:ext>
            </a:extLst>
          </p:cNvPr>
          <p:cNvSpPr txBox="1"/>
          <p:nvPr/>
        </p:nvSpPr>
        <p:spPr>
          <a:xfrm>
            <a:off x="3234648" y="5323720"/>
            <a:ext cx="2468829" cy="523220"/>
          </a:xfrm>
          <a:prstGeom prst="rect">
            <a:avLst/>
          </a:prstGeom>
          <a:noFill/>
        </p:spPr>
        <p:txBody>
          <a:bodyPr wrap="square" rtlCol="0">
            <a:spAutoFit/>
          </a:bodyPr>
          <a:lstStyle/>
          <a:p>
            <a:r>
              <a:rPr lang="zh-CN" altLang="en-US" sz="2800" dirty="0">
                <a:solidFill>
                  <a:schemeClr val="accent6">
                    <a:lumMod val="50000"/>
                  </a:schemeClr>
                </a:solidFill>
              </a:rPr>
              <a:t>设置个人信息</a:t>
            </a:r>
            <a:endParaRPr lang="en-US" altLang="zh-CN" sz="2800" dirty="0">
              <a:solidFill>
                <a:schemeClr val="accent6">
                  <a:lumMod val="50000"/>
                </a:schemeClr>
              </a:solidFill>
            </a:endParaRPr>
          </a:p>
        </p:txBody>
      </p:sp>
      <p:sp>
        <p:nvSpPr>
          <p:cNvPr id="18" name="文本框 17">
            <a:extLst>
              <a:ext uri="{FF2B5EF4-FFF2-40B4-BE49-F238E27FC236}">
                <a16:creationId xmlns:a16="http://schemas.microsoft.com/office/drawing/2014/main" id="{032CF9B7-C382-4742-9687-02370A3FF3F0}"/>
              </a:ext>
            </a:extLst>
          </p:cNvPr>
          <p:cNvSpPr txBox="1"/>
          <p:nvPr/>
        </p:nvSpPr>
        <p:spPr>
          <a:xfrm>
            <a:off x="1009645" y="3849439"/>
            <a:ext cx="1822262" cy="523220"/>
          </a:xfrm>
          <a:prstGeom prst="rect">
            <a:avLst/>
          </a:prstGeom>
          <a:noFill/>
        </p:spPr>
        <p:txBody>
          <a:bodyPr wrap="square" rtlCol="0">
            <a:spAutoFit/>
          </a:bodyPr>
          <a:lstStyle/>
          <a:p>
            <a:r>
              <a:rPr lang="zh-CN" altLang="en-US" sz="2800" dirty="0">
                <a:solidFill>
                  <a:schemeClr val="accent6">
                    <a:lumMod val="50000"/>
                  </a:schemeClr>
                </a:solidFill>
              </a:rPr>
              <a:t>删除任务</a:t>
            </a:r>
            <a:endParaRPr lang="en-US" altLang="zh-CN" sz="2800" dirty="0">
              <a:solidFill>
                <a:schemeClr val="accent6">
                  <a:lumMod val="50000"/>
                </a:schemeClr>
              </a:solidFill>
            </a:endParaRPr>
          </a:p>
        </p:txBody>
      </p:sp>
      <p:sp>
        <p:nvSpPr>
          <p:cNvPr id="19" name="文本框 18">
            <a:extLst>
              <a:ext uri="{FF2B5EF4-FFF2-40B4-BE49-F238E27FC236}">
                <a16:creationId xmlns:a16="http://schemas.microsoft.com/office/drawing/2014/main" id="{33B1BE12-2CAC-4879-982E-3AD204418DB4}"/>
              </a:ext>
            </a:extLst>
          </p:cNvPr>
          <p:cNvSpPr txBox="1"/>
          <p:nvPr/>
        </p:nvSpPr>
        <p:spPr>
          <a:xfrm>
            <a:off x="9346154" y="3774068"/>
            <a:ext cx="1822262" cy="523220"/>
          </a:xfrm>
          <a:prstGeom prst="rect">
            <a:avLst/>
          </a:prstGeom>
          <a:noFill/>
        </p:spPr>
        <p:txBody>
          <a:bodyPr wrap="square" rtlCol="0">
            <a:spAutoFit/>
          </a:bodyPr>
          <a:lstStyle/>
          <a:p>
            <a:r>
              <a:rPr lang="zh-CN" altLang="en-US" sz="2800" dirty="0">
                <a:solidFill>
                  <a:schemeClr val="accent2">
                    <a:lumMod val="50000"/>
                  </a:schemeClr>
                </a:solidFill>
              </a:rPr>
              <a:t>审核帖子</a:t>
            </a:r>
            <a:endParaRPr lang="en-US" altLang="zh-CN" sz="2800" dirty="0">
              <a:solidFill>
                <a:schemeClr val="accent2">
                  <a:lumMod val="50000"/>
                </a:schemeClr>
              </a:solidFill>
            </a:endParaRPr>
          </a:p>
        </p:txBody>
      </p:sp>
      <p:sp>
        <p:nvSpPr>
          <p:cNvPr id="20" name="文本框 19">
            <a:extLst>
              <a:ext uri="{FF2B5EF4-FFF2-40B4-BE49-F238E27FC236}">
                <a16:creationId xmlns:a16="http://schemas.microsoft.com/office/drawing/2014/main" id="{59BB75C5-A795-4BB4-A37B-CB85B3B809D4}"/>
              </a:ext>
            </a:extLst>
          </p:cNvPr>
          <p:cNvSpPr txBox="1"/>
          <p:nvPr/>
        </p:nvSpPr>
        <p:spPr>
          <a:xfrm>
            <a:off x="7978749" y="4583837"/>
            <a:ext cx="1822262" cy="523220"/>
          </a:xfrm>
          <a:prstGeom prst="rect">
            <a:avLst/>
          </a:prstGeom>
          <a:noFill/>
        </p:spPr>
        <p:txBody>
          <a:bodyPr wrap="square" rtlCol="0">
            <a:spAutoFit/>
          </a:bodyPr>
          <a:lstStyle/>
          <a:p>
            <a:r>
              <a:rPr lang="zh-CN" altLang="en-US" sz="2800" dirty="0">
                <a:solidFill>
                  <a:schemeClr val="accent2">
                    <a:lumMod val="50000"/>
                  </a:schemeClr>
                </a:solidFill>
              </a:rPr>
              <a:t>审核任务</a:t>
            </a:r>
            <a:endParaRPr lang="en-US" altLang="zh-CN" sz="2800" dirty="0">
              <a:solidFill>
                <a:schemeClr val="accent2">
                  <a:lumMod val="50000"/>
                </a:schemeClr>
              </a:solidFill>
            </a:endParaRPr>
          </a:p>
        </p:txBody>
      </p:sp>
      <p:sp>
        <p:nvSpPr>
          <p:cNvPr id="21" name="文本框 20">
            <a:extLst>
              <a:ext uri="{FF2B5EF4-FFF2-40B4-BE49-F238E27FC236}">
                <a16:creationId xmlns:a16="http://schemas.microsoft.com/office/drawing/2014/main" id="{445CF2C0-9958-4651-9DAD-BB77EB85CE84}"/>
              </a:ext>
            </a:extLst>
          </p:cNvPr>
          <p:cNvSpPr txBox="1"/>
          <p:nvPr/>
        </p:nvSpPr>
        <p:spPr>
          <a:xfrm>
            <a:off x="1488540" y="4677523"/>
            <a:ext cx="1822262" cy="523220"/>
          </a:xfrm>
          <a:prstGeom prst="rect">
            <a:avLst/>
          </a:prstGeom>
          <a:noFill/>
        </p:spPr>
        <p:txBody>
          <a:bodyPr wrap="square" rtlCol="0">
            <a:spAutoFit/>
          </a:bodyPr>
          <a:lstStyle/>
          <a:p>
            <a:r>
              <a:rPr lang="zh-CN" altLang="en-US" sz="2800" dirty="0">
                <a:solidFill>
                  <a:schemeClr val="accent6">
                    <a:lumMod val="50000"/>
                  </a:schemeClr>
                </a:solidFill>
              </a:rPr>
              <a:t>反馈信息</a:t>
            </a:r>
            <a:endParaRPr lang="en-US" altLang="zh-CN" sz="2800" dirty="0">
              <a:solidFill>
                <a:schemeClr val="accent6">
                  <a:lumMod val="50000"/>
                </a:schemeClr>
              </a:solidFill>
            </a:endParaRPr>
          </a:p>
        </p:txBody>
      </p:sp>
      <p:sp>
        <p:nvSpPr>
          <p:cNvPr id="22" name="文本框 21">
            <a:extLst>
              <a:ext uri="{FF2B5EF4-FFF2-40B4-BE49-F238E27FC236}">
                <a16:creationId xmlns:a16="http://schemas.microsoft.com/office/drawing/2014/main" id="{7B86AE1D-84E7-41A2-96EC-34F86A9976E3}"/>
              </a:ext>
            </a:extLst>
          </p:cNvPr>
          <p:cNvSpPr txBox="1"/>
          <p:nvPr/>
        </p:nvSpPr>
        <p:spPr>
          <a:xfrm>
            <a:off x="5207493" y="5882792"/>
            <a:ext cx="2468829" cy="523220"/>
          </a:xfrm>
          <a:prstGeom prst="rect">
            <a:avLst/>
          </a:prstGeom>
          <a:noFill/>
        </p:spPr>
        <p:txBody>
          <a:bodyPr wrap="square" rtlCol="0">
            <a:spAutoFit/>
          </a:bodyPr>
          <a:lstStyle/>
          <a:p>
            <a:r>
              <a:rPr lang="zh-CN" altLang="en-US" sz="2800" dirty="0">
                <a:solidFill>
                  <a:schemeClr val="accent6">
                    <a:lumMod val="50000"/>
                  </a:schemeClr>
                </a:solidFill>
              </a:rPr>
              <a:t>查看个人信息</a:t>
            </a:r>
            <a:endParaRPr lang="en-US" altLang="zh-CN" sz="2800" dirty="0">
              <a:solidFill>
                <a:schemeClr val="accent6">
                  <a:lumMod val="50000"/>
                </a:schemeClr>
              </a:solidFill>
            </a:endParaRPr>
          </a:p>
        </p:txBody>
      </p:sp>
      <p:sp>
        <p:nvSpPr>
          <p:cNvPr id="23" name="文本框 22">
            <a:extLst>
              <a:ext uri="{FF2B5EF4-FFF2-40B4-BE49-F238E27FC236}">
                <a16:creationId xmlns:a16="http://schemas.microsoft.com/office/drawing/2014/main" id="{330FF921-92F6-4B4F-B0A8-21E73DF7CF43}"/>
              </a:ext>
            </a:extLst>
          </p:cNvPr>
          <p:cNvSpPr txBox="1"/>
          <p:nvPr/>
        </p:nvSpPr>
        <p:spPr>
          <a:xfrm>
            <a:off x="7331376" y="5313219"/>
            <a:ext cx="2468829" cy="523220"/>
          </a:xfrm>
          <a:prstGeom prst="rect">
            <a:avLst/>
          </a:prstGeom>
          <a:noFill/>
        </p:spPr>
        <p:txBody>
          <a:bodyPr wrap="square" rtlCol="0">
            <a:spAutoFit/>
          </a:bodyPr>
          <a:lstStyle/>
          <a:p>
            <a:r>
              <a:rPr lang="zh-CN" altLang="en-US" sz="2800" dirty="0">
                <a:solidFill>
                  <a:schemeClr val="accent6">
                    <a:lumMod val="50000"/>
                  </a:schemeClr>
                </a:solidFill>
              </a:rPr>
              <a:t>退出登录</a:t>
            </a:r>
            <a:endParaRPr lang="en-US" altLang="zh-CN" sz="2800" dirty="0">
              <a:solidFill>
                <a:schemeClr val="accent6">
                  <a:lumMod val="50000"/>
                </a:schemeClr>
              </a:solidFill>
            </a:endParaRPr>
          </a:p>
        </p:txBody>
      </p:sp>
      <p:sp>
        <p:nvSpPr>
          <p:cNvPr id="24" name="矩形 23">
            <a:extLst>
              <a:ext uri="{FF2B5EF4-FFF2-40B4-BE49-F238E27FC236}">
                <a16:creationId xmlns:a16="http://schemas.microsoft.com/office/drawing/2014/main" id="{887F9DA2-8A9D-475B-A561-DF39B16A2738}"/>
              </a:ext>
            </a:extLst>
          </p:cNvPr>
          <p:cNvSpPr/>
          <p:nvPr/>
        </p:nvSpPr>
        <p:spPr>
          <a:xfrm>
            <a:off x="705716" y="378691"/>
            <a:ext cx="5390284" cy="523220"/>
          </a:xfrm>
          <a:prstGeom prst="rect">
            <a:avLst/>
          </a:prstGeom>
        </p:spPr>
        <p:txBody>
          <a:bodyPr wrap="square" anchor="ctr">
            <a:spAutoFit/>
          </a:bodyPr>
          <a:lstStyle/>
          <a:p>
            <a:r>
              <a:rPr lang="zh-CN" altLang="en-US" sz="2800" b="1" dirty="0">
                <a:solidFill>
                  <a:srgbClr val="5B5A5C"/>
                </a:solidFill>
                <a:cs typeface="+mn-ea"/>
                <a:sym typeface="+mn-lt"/>
              </a:rPr>
              <a:t>基本功能</a:t>
            </a:r>
            <a:endParaRPr lang="en-US" altLang="zh-CN" sz="2800" b="1" dirty="0">
              <a:solidFill>
                <a:srgbClr val="5B5A5C"/>
              </a:solidFill>
              <a:cs typeface="+mn-ea"/>
              <a:sym typeface="+mn-lt"/>
            </a:endParaRPr>
          </a:p>
        </p:txBody>
      </p:sp>
    </p:spTree>
    <p:extLst>
      <p:ext uri="{BB962C8B-B14F-4D97-AF65-F5344CB8AC3E}">
        <p14:creationId xmlns:p14="http://schemas.microsoft.com/office/powerpoint/2010/main" val="117496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circle(in)">
                                      <p:cBhvr>
                                        <p:cTn id="7" dur="500"/>
                                        <p:tgtEl>
                                          <p:spTgt spid="5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par>
                                <p:cTn id="12" presetID="22" presetClass="entr" presetSubtype="4" fill="hold"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down)">
                                      <p:cBhvr>
                                        <p:cTn id="14" dur="500"/>
                                        <p:tgtEl>
                                          <p:spTgt spid="37"/>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ipe(down)">
                                      <p:cBhvr>
                                        <p:cTn id="18" dur="500"/>
                                        <p:tgtEl>
                                          <p:spTgt spid="34"/>
                                        </p:tgtEl>
                                      </p:cBhvr>
                                    </p:animEffect>
                                  </p:childTnLst>
                                </p:cTn>
                              </p:par>
                              <p:par>
                                <p:cTn id="19" presetID="22" presetClass="entr" presetSubtype="4"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down)">
                                      <p:cBhvr>
                                        <p:cTn id="21" dur="500"/>
                                        <p:tgtEl>
                                          <p:spTgt spid="35"/>
                                        </p:tgtEl>
                                      </p:cBhvr>
                                    </p:animEffect>
                                  </p:childTnLst>
                                </p:cTn>
                              </p:par>
                            </p:childTnLst>
                          </p:cTn>
                        </p:par>
                        <p:par>
                          <p:cTn id="22" fill="hold">
                            <p:stCondLst>
                              <p:cond delay="1500"/>
                            </p:stCondLst>
                            <p:childTnLst>
                              <p:par>
                                <p:cTn id="23" presetID="22" presetClass="entr" presetSubtype="4"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down)">
                                      <p:cBhvr>
                                        <p:cTn id="25" dur="500"/>
                                        <p:tgtEl>
                                          <p:spTgt spid="4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childTnLst>
                          </p:cTn>
                        </p:par>
                        <p:par>
                          <p:cTn id="69" fill="hold">
                            <p:stCondLst>
                              <p:cond delay="1500"/>
                            </p:stCondLst>
                            <p:childTnLst>
                              <p:par>
                                <p:cTn id="70" presetID="22" presetClass="entr" presetSubtype="4" fill="hold" grpId="0" nodeType="after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down)">
                                      <p:cBhvr>
                                        <p:cTn id="72" dur="500"/>
                                        <p:tgtEl>
                                          <p:spTgt spid="13"/>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down)">
                                      <p:cBhvr>
                                        <p:cTn id="75" dur="500"/>
                                        <p:tgtEl>
                                          <p:spTgt spid="12"/>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wipe(down)">
                                      <p:cBhvr>
                                        <p:cTn id="7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C40ADAD2-AB7D-40A2-ABD5-881A06FEE9CA}"/>
              </a:ext>
            </a:extLst>
          </p:cNvPr>
          <p:cNvGrpSpPr/>
          <p:nvPr/>
        </p:nvGrpSpPr>
        <p:grpSpPr>
          <a:xfrm>
            <a:off x="875347" y="2911223"/>
            <a:ext cx="2525511" cy="923330"/>
            <a:chOff x="4833244" y="3258843"/>
            <a:chExt cx="2525511" cy="923330"/>
          </a:xfrm>
        </p:grpSpPr>
        <p:sp>
          <p:nvSpPr>
            <p:cNvPr id="30" name="矩形 29">
              <a:extLst>
                <a:ext uri="{FF2B5EF4-FFF2-40B4-BE49-F238E27FC236}">
                  <a16:creationId xmlns:a16="http://schemas.microsoft.com/office/drawing/2014/main" id="{0053A443-AE45-447B-ACFE-BB62E83035AA}"/>
                </a:ext>
              </a:extLst>
            </p:cNvPr>
            <p:cNvSpPr/>
            <p:nvPr/>
          </p:nvSpPr>
          <p:spPr>
            <a:xfrm>
              <a:off x="4833244" y="3374968"/>
              <a:ext cx="2525511" cy="768957"/>
            </a:xfrm>
            <a:prstGeom prst="rect">
              <a:avLst/>
            </a:prstGeom>
            <a:solidFill>
              <a:schemeClr val="accent1">
                <a:lumMod val="20000"/>
                <a:lumOff val="8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2" name="文本框 1">
              <a:extLst>
                <a:ext uri="{FF2B5EF4-FFF2-40B4-BE49-F238E27FC236}">
                  <a16:creationId xmlns:a16="http://schemas.microsoft.com/office/drawing/2014/main" id="{5FE7C05C-7E79-4239-A035-BB8DA1C1E27A}"/>
                </a:ext>
              </a:extLst>
            </p:cNvPr>
            <p:cNvSpPr txBox="1"/>
            <p:nvPr/>
          </p:nvSpPr>
          <p:spPr>
            <a:xfrm>
              <a:off x="5174262" y="3258843"/>
              <a:ext cx="1732229" cy="923330"/>
            </a:xfrm>
            <a:prstGeom prst="rect">
              <a:avLst/>
            </a:prstGeom>
            <a:noFill/>
          </p:spPr>
          <p:txBody>
            <a:bodyPr wrap="square" rtlCol="0">
              <a:spAutoFit/>
            </a:bodyPr>
            <a:lstStyle/>
            <a:p>
              <a:r>
                <a:rPr lang="zh-CN" altLang="en-US" sz="5400" b="1" dirty="0">
                  <a:solidFill>
                    <a:schemeClr val="accent1">
                      <a:lumMod val="50000"/>
                    </a:schemeClr>
                  </a:solidFill>
                </a:rPr>
                <a:t>帮福</a:t>
              </a:r>
              <a:endParaRPr lang="en-US" altLang="zh-CN" sz="5400" b="1" dirty="0">
                <a:solidFill>
                  <a:schemeClr val="accent1">
                    <a:lumMod val="50000"/>
                  </a:schemeClr>
                </a:solidFill>
              </a:endParaRPr>
            </a:p>
          </p:txBody>
        </p:sp>
      </p:grpSp>
      <p:grpSp>
        <p:nvGrpSpPr>
          <p:cNvPr id="37" name="组合 36">
            <a:extLst>
              <a:ext uri="{FF2B5EF4-FFF2-40B4-BE49-F238E27FC236}">
                <a16:creationId xmlns:a16="http://schemas.microsoft.com/office/drawing/2014/main" id="{FBCD8EC4-7AFC-4F20-9048-F5CEAE3C7B1D}"/>
              </a:ext>
            </a:extLst>
          </p:cNvPr>
          <p:cNvGrpSpPr/>
          <p:nvPr/>
        </p:nvGrpSpPr>
        <p:grpSpPr>
          <a:xfrm>
            <a:off x="4436776" y="2137401"/>
            <a:ext cx="1873519" cy="584775"/>
            <a:chOff x="3897433" y="2776203"/>
            <a:chExt cx="1873519" cy="584775"/>
          </a:xfrm>
        </p:grpSpPr>
        <p:sp>
          <p:nvSpPr>
            <p:cNvPr id="36" name="矩形 35">
              <a:extLst>
                <a:ext uri="{FF2B5EF4-FFF2-40B4-BE49-F238E27FC236}">
                  <a16:creationId xmlns:a16="http://schemas.microsoft.com/office/drawing/2014/main" id="{D6059ED9-7A49-433D-98BD-708FB9573828}"/>
                </a:ext>
              </a:extLst>
            </p:cNvPr>
            <p:cNvSpPr/>
            <p:nvPr/>
          </p:nvSpPr>
          <p:spPr>
            <a:xfrm>
              <a:off x="3897433" y="3018107"/>
              <a:ext cx="1627526"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3" name="文本框 2">
              <a:extLst>
                <a:ext uri="{FF2B5EF4-FFF2-40B4-BE49-F238E27FC236}">
                  <a16:creationId xmlns:a16="http://schemas.microsoft.com/office/drawing/2014/main" id="{7771DD61-55D6-4489-ADB5-EB708BAAA53F}"/>
                </a:ext>
              </a:extLst>
            </p:cNvPr>
            <p:cNvSpPr txBox="1"/>
            <p:nvPr/>
          </p:nvSpPr>
          <p:spPr>
            <a:xfrm>
              <a:off x="4038723" y="2776203"/>
              <a:ext cx="1732229" cy="584775"/>
            </a:xfrm>
            <a:prstGeom prst="rect">
              <a:avLst/>
            </a:prstGeom>
            <a:noFill/>
          </p:spPr>
          <p:txBody>
            <a:bodyPr wrap="square" rtlCol="0">
              <a:spAutoFit/>
            </a:bodyPr>
            <a:lstStyle/>
            <a:p>
              <a:r>
                <a:rPr lang="zh-CN" altLang="en-US" sz="3200" b="1" dirty="0">
                  <a:solidFill>
                    <a:schemeClr val="accent6">
                      <a:lumMod val="50000"/>
                    </a:schemeClr>
                  </a:solidFill>
                </a:rPr>
                <a:t>英雄帖</a:t>
              </a:r>
              <a:endParaRPr lang="en-US" altLang="zh-CN" sz="3200" b="1" dirty="0">
                <a:solidFill>
                  <a:schemeClr val="accent6">
                    <a:lumMod val="50000"/>
                  </a:schemeClr>
                </a:solidFill>
              </a:endParaRPr>
            </a:p>
          </p:txBody>
        </p:sp>
      </p:grpSp>
      <p:grpSp>
        <p:nvGrpSpPr>
          <p:cNvPr id="34" name="组合 33">
            <a:extLst>
              <a:ext uri="{FF2B5EF4-FFF2-40B4-BE49-F238E27FC236}">
                <a16:creationId xmlns:a16="http://schemas.microsoft.com/office/drawing/2014/main" id="{2785E574-2694-43ED-A1B9-2606548EA76C}"/>
              </a:ext>
            </a:extLst>
          </p:cNvPr>
          <p:cNvGrpSpPr/>
          <p:nvPr/>
        </p:nvGrpSpPr>
        <p:grpSpPr>
          <a:xfrm>
            <a:off x="4463230" y="2971115"/>
            <a:ext cx="1627526" cy="584775"/>
            <a:chOff x="2898516" y="3299186"/>
            <a:chExt cx="1627526" cy="584775"/>
          </a:xfrm>
        </p:grpSpPr>
        <p:sp>
          <p:nvSpPr>
            <p:cNvPr id="33" name="矩形 32">
              <a:extLst>
                <a:ext uri="{FF2B5EF4-FFF2-40B4-BE49-F238E27FC236}">
                  <a16:creationId xmlns:a16="http://schemas.microsoft.com/office/drawing/2014/main" id="{B60AB71A-E212-42A7-9026-35DDCE0B1AEF}"/>
                </a:ext>
              </a:extLst>
            </p:cNvPr>
            <p:cNvSpPr/>
            <p:nvPr/>
          </p:nvSpPr>
          <p:spPr>
            <a:xfrm>
              <a:off x="2898516" y="3539066"/>
              <a:ext cx="1627526"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4" name="文本框 3">
              <a:extLst>
                <a:ext uri="{FF2B5EF4-FFF2-40B4-BE49-F238E27FC236}">
                  <a16:creationId xmlns:a16="http://schemas.microsoft.com/office/drawing/2014/main" id="{B2B29FAE-B5F9-4C12-8EA1-E464DEF20E6F}"/>
                </a:ext>
              </a:extLst>
            </p:cNvPr>
            <p:cNvSpPr txBox="1"/>
            <p:nvPr/>
          </p:nvSpPr>
          <p:spPr>
            <a:xfrm>
              <a:off x="2911589" y="3299186"/>
              <a:ext cx="1469391" cy="584775"/>
            </a:xfrm>
            <a:prstGeom prst="rect">
              <a:avLst/>
            </a:prstGeom>
            <a:noFill/>
          </p:spPr>
          <p:txBody>
            <a:bodyPr wrap="square" rtlCol="0">
              <a:spAutoFit/>
            </a:bodyPr>
            <a:lstStyle/>
            <a:p>
              <a:r>
                <a:rPr lang="zh-CN" altLang="en-US" sz="3200" b="1" dirty="0">
                  <a:solidFill>
                    <a:schemeClr val="accent6">
                      <a:lumMod val="50000"/>
                    </a:schemeClr>
                  </a:solidFill>
                </a:rPr>
                <a:t>任务区</a:t>
              </a:r>
              <a:endParaRPr lang="en-US" altLang="zh-CN" sz="3200" b="1" dirty="0">
                <a:solidFill>
                  <a:schemeClr val="accent6">
                    <a:lumMod val="50000"/>
                  </a:schemeClr>
                </a:solidFill>
              </a:endParaRPr>
            </a:p>
          </p:txBody>
        </p:sp>
      </p:grpSp>
      <p:grpSp>
        <p:nvGrpSpPr>
          <p:cNvPr id="35" name="组合 34">
            <a:extLst>
              <a:ext uri="{FF2B5EF4-FFF2-40B4-BE49-F238E27FC236}">
                <a16:creationId xmlns:a16="http://schemas.microsoft.com/office/drawing/2014/main" id="{59E0FF74-E86B-475D-81D0-16C25E509F07}"/>
              </a:ext>
            </a:extLst>
          </p:cNvPr>
          <p:cNvGrpSpPr/>
          <p:nvPr/>
        </p:nvGrpSpPr>
        <p:grpSpPr>
          <a:xfrm>
            <a:off x="4436776" y="3875173"/>
            <a:ext cx="1901138" cy="678952"/>
            <a:chOff x="3294471" y="3976727"/>
            <a:chExt cx="1901138" cy="584775"/>
          </a:xfrm>
        </p:grpSpPr>
        <p:sp>
          <p:nvSpPr>
            <p:cNvPr id="32" name="矩形 31">
              <a:extLst>
                <a:ext uri="{FF2B5EF4-FFF2-40B4-BE49-F238E27FC236}">
                  <a16:creationId xmlns:a16="http://schemas.microsoft.com/office/drawing/2014/main" id="{59E3B066-B091-481E-B5E4-F2D7BD058E13}"/>
                </a:ext>
              </a:extLst>
            </p:cNvPr>
            <p:cNvSpPr/>
            <p:nvPr/>
          </p:nvSpPr>
          <p:spPr>
            <a:xfrm>
              <a:off x="3352001" y="4260050"/>
              <a:ext cx="1822262" cy="238225"/>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5" name="文本框 4">
              <a:extLst>
                <a:ext uri="{FF2B5EF4-FFF2-40B4-BE49-F238E27FC236}">
                  <a16:creationId xmlns:a16="http://schemas.microsoft.com/office/drawing/2014/main" id="{83E9D3A6-5CA9-4C62-A49D-12AEF333EB04}"/>
                </a:ext>
              </a:extLst>
            </p:cNvPr>
            <p:cNvSpPr txBox="1"/>
            <p:nvPr/>
          </p:nvSpPr>
          <p:spPr>
            <a:xfrm>
              <a:off x="3294471" y="3976727"/>
              <a:ext cx="1901138" cy="584775"/>
            </a:xfrm>
            <a:prstGeom prst="rect">
              <a:avLst/>
            </a:prstGeom>
            <a:noFill/>
          </p:spPr>
          <p:txBody>
            <a:bodyPr wrap="square" rtlCol="0">
              <a:spAutoFit/>
            </a:bodyPr>
            <a:lstStyle/>
            <a:p>
              <a:r>
                <a:rPr lang="zh-CN" altLang="en-US" sz="3200" b="1" dirty="0">
                  <a:solidFill>
                    <a:schemeClr val="accent6">
                      <a:lumMod val="50000"/>
                    </a:schemeClr>
                  </a:solidFill>
                </a:rPr>
                <a:t>消息中心</a:t>
              </a:r>
              <a:endParaRPr lang="en-US" altLang="zh-CN" sz="3200" b="1" dirty="0">
                <a:solidFill>
                  <a:schemeClr val="accent6">
                    <a:lumMod val="50000"/>
                  </a:schemeClr>
                </a:solidFill>
              </a:endParaRPr>
            </a:p>
          </p:txBody>
        </p:sp>
      </p:grpSp>
      <p:grpSp>
        <p:nvGrpSpPr>
          <p:cNvPr id="41" name="组合 40">
            <a:extLst>
              <a:ext uri="{FF2B5EF4-FFF2-40B4-BE49-F238E27FC236}">
                <a16:creationId xmlns:a16="http://schemas.microsoft.com/office/drawing/2014/main" id="{AEB12C3B-CC3A-4871-95CF-8E2BA48E2C12}"/>
              </a:ext>
            </a:extLst>
          </p:cNvPr>
          <p:cNvGrpSpPr/>
          <p:nvPr/>
        </p:nvGrpSpPr>
        <p:grpSpPr>
          <a:xfrm>
            <a:off x="4494306" y="4868059"/>
            <a:ext cx="2520887" cy="591810"/>
            <a:chOff x="4944024" y="4545321"/>
            <a:chExt cx="2520887" cy="591810"/>
          </a:xfrm>
        </p:grpSpPr>
        <p:sp>
          <p:nvSpPr>
            <p:cNvPr id="40" name="矩形 39">
              <a:extLst>
                <a:ext uri="{FF2B5EF4-FFF2-40B4-BE49-F238E27FC236}">
                  <a16:creationId xmlns:a16="http://schemas.microsoft.com/office/drawing/2014/main" id="{45A90CA4-BD53-47B5-B58D-A57BBD84BC89}"/>
                </a:ext>
              </a:extLst>
            </p:cNvPr>
            <p:cNvSpPr/>
            <p:nvPr/>
          </p:nvSpPr>
          <p:spPr>
            <a:xfrm>
              <a:off x="4944024" y="4813344"/>
              <a:ext cx="1875875"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6" name="文本框 5">
              <a:extLst>
                <a:ext uri="{FF2B5EF4-FFF2-40B4-BE49-F238E27FC236}">
                  <a16:creationId xmlns:a16="http://schemas.microsoft.com/office/drawing/2014/main" id="{8C195542-AABE-4F7B-B759-4BEE734A01FF}"/>
                </a:ext>
              </a:extLst>
            </p:cNvPr>
            <p:cNvSpPr txBox="1"/>
            <p:nvPr/>
          </p:nvSpPr>
          <p:spPr>
            <a:xfrm>
              <a:off x="4996081" y="4545321"/>
              <a:ext cx="2468830" cy="584775"/>
            </a:xfrm>
            <a:prstGeom prst="rect">
              <a:avLst/>
            </a:prstGeom>
            <a:noFill/>
          </p:spPr>
          <p:txBody>
            <a:bodyPr wrap="square" rtlCol="0">
              <a:spAutoFit/>
            </a:bodyPr>
            <a:lstStyle/>
            <a:p>
              <a:r>
                <a:rPr lang="zh-CN" altLang="en-US" sz="3200" b="1" dirty="0">
                  <a:solidFill>
                    <a:schemeClr val="accent6">
                      <a:lumMod val="50000"/>
                    </a:schemeClr>
                  </a:solidFill>
                </a:rPr>
                <a:t>个人页面</a:t>
              </a:r>
              <a:endParaRPr lang="en-US" altLang="zh-CN" sz="3200" b="1" dirty="0">
                <a:solidFill>
                  <a:schemeClr val="accent6">
                    <a:lumMod val="50000"/>
                  </a:schemeClr>
                </a:solidFill>
              </a:endParaRPr>
            </a:p>
          </p:txBody>
        </p:sp>
      </p:grpSp>
      <p:grpSp>
        <p:nvGrpSpPr>
          <p:cNvPr id="39" name="组合 38">
            <a:extLst>
              <a:ext uri="{FF2B5EF4-FFF2-40B4-BE49-F238E27FC236}">
                <a16:creationId xmlns:a16="http://schemas.microsoft.com/office/drawing/2014/main" id="{044D9764-FE18-4502-83B1-077ECFDD2134}"/>
              </a:ext>
            </a:extLst>
          </p:cNvPr>
          <p:cNvGrpSpPr/>
          <p:nvPr/>
        </p:nvGrpSpPr>
        <p:grpSpPr>
          <a:xfrm>
            <a:off x="4436776" y="1165801"/>
            <a:ext cx="1817527" cy="590880"/>
            <a:chOff x="6421050" y="2729104"/>
            <a:chExt cx="1817527" cy="590880"/>
          </a:xfrm>
        </p:grpSpPr>
        <p:sp>
          <p:nvSpPr>
            <p:cNvPr id="38" name="矩形 37">
              <a:extLst>
                <a:ext uri="{FF2B5EF4-FFF2-40B4-BE49-F238E27FC236}">
                  <a16:creationId xmlns:a16="http://schemas.microsoft.com/office/drawing/2014/main" id="{3056B9A6-36E2-4171-BEA8-BF8327A9F872}"/>
                </a:ext>
              </a:extLst>
            </p:cNvPr>
            <p:cNvSpPr/>
            <p:nvPr/>
          </p:nvSpPr>
          <p:spPr>
            <a:xfrm>
              <a:off x="6421050" y="2996197"/>
              <a:ext cx="1817527"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7" name="文本框 6">
              <a:extLst>
                <a:ext uri="{FF2B5EF4-FFF2-40B4-BE49-F238E27FC236}">
                  <a16:creationId xmlns:a16="http://schemas.microsoft.com/office/drawing/2014/main" id="{7CFE578A-5F68-45E0-864F-0C4E6D808597}"/>
                </a:ext>
              </a:extLst>
            </p:cNvPr>
            <p:cNvSpPr txBox="1"/>
            <p:nvPr/>
          </p:nvSpPr>
          <p:spPr>
            <a:xfrm>
              <a:off x="6421050" y="2729104"/>
              <a:ext cx="1817527" cy="584775"/>
            </a:xfrm>
            <a:prstGeom prst="rect">
              <a:avLst/>
            </a:prstGeom>
            <a:noFill/>
          </p:spPr>
          <p:txBody>
            <a:bodyPr wrap="square" rtlCol="0">
              <a:spAutoFit/>
            </a:bodyPr>
            <a:lstStyle/>
            <a:p>
              <a:r>
                <a:rPr lang="zh-CN" altLang="en-US" sz="3200" b="1" dirty="0">
                  <a:solidFill>
                    <a:schemeClr val="accent6">
                      <a:lumMod val="50000"/>
                    </a:schemeClr>
                  </a:solidFill>
                </a:rPr>
                <a:t>登录注册</a:t>
              </a:r>
              <a:endParaRPr lang="en-US" altLang="zh-CN" sz="3200" b="1" dirty="0">
                <a:solidFill>
                  <a:schemeClr val="accent6">
                    <a:lumMod val="50000"/>
                  </a:schemeClr>
                </a:solidFill>
              </a:endParaRPr>
            </a:p>
          </p:txBody>
        </p:sp>
      </p:grpSp>
      <p:sp>
        <p:nvSpPr>
          <p:cNvPr id="8" name="文本框 7">
            <a:extLst>
              <a:ext uri="{FF2B5EF4-FFF2-40B4-BE49-F238E27FC236}">
                <a16:creationId xmlns:a16="http://schemas.microsoft.com/office/drawing/2014/main" id="{734BEFE5-1806-45DB-BA6B-50F349807E51}"/>
              </a:ext>
            </a:extLst>
          </p:cNvPr>
          <p:cNvSpPr txBox="1"/>
          <p:nvPr/>
        </p:nvSpPr>
        <p:spPr>
          <a:xfrm>
            <a:off x="4463230" y="5742403"/>
            <a:ext cx="2468830" cy="584775"/>
          </a:xfrm>
          <a:prstGeom prst="rect">
            <a:avLst/>
          </a:prstGeom>
          <a:noFill/>
        </p:spPr>
        <p:txBody>
          <a:bodyPr wrap="square" rtlCol="0">
            <a:spAutoFit/>
          </a:bodyPr>
          <a:lstStyle/>
          <a:p>
            <a:r>
              <a:rPr lang="zh-CN" altLang="en-US" sz="3200" b="1" dirty="0">
                <a:solidFill>
                  <a:schemeClr val="accent2">
                    <a:lumMod val="50000"/>
                  </a:schemeClr>
                </a:solidFill>
              </a:rPr>
              <a:t>处理信息</a:t>
            </a:r>
            <a:endParaRPr lang="en-US" altLang="zh-CN" sz="3200" b="1" dirty="0">
              <a:solidFill>
                <a:schemeClr val="accent2">
                  <a:lumMod val="50000"/>
                </a:schemeClr>
              </a:solidFill>
            </a:endParaRPr>
          </a:p>
        </p:txBody>
      </p:sp>
      <p:sp>
        <p:nvSpPr>
          <p:cNvPr id="24" name="矩形 23">
            <a:extLst>
              <a:ext uri="{FF2B5EF4-FFF2-40B4-BE49-F238E27FC236}">
                <a16:creationId xmlns:a16="http://schemas.microsoft.com/office/drawing/2014/main" id="{887F9DA2-8A9D-475B-A561-DF39B16A2738}"/>
              </a:ext>
            </a:extLst>
          </p:cNvPr>
          <p:cNvSpPr/>
          <p:nvPr/>
        </p:nvSpPr>
        <p:spPr>
          <a:xfrm>
            <a:off x="705716" y="378691"/>
            <a:ext cx="5390284" cy="523220"/>
          </a:xfrm>
          <a:prstGeom prst="rect">
            <a:avLst/>
          </a:prstGeom>
        </p:spPr>
        <p:txBody>
          <a:bodyPr wrap="square" anchor="ctr">
            <a:spAutoFit/>
          </a:bodyPr>
          <a:lstStyle/>
          <a:p>
            <a:r>
              <a:rPr lang="zh-CN" altLang="en-US" sz="2800" b="1" dirty="0">
                <a:solidFill>
                  <a:srgbClr val="5B5A5C"/>
                </a:solidFill>
                <a:cs typeface="+mn-ea"/>
                <a:sym typeface="+mn-lt"/>
              </a:rPr>
              <a:t>扩展功能</a:t>
            </a:r>
            <a:endParaRPr lang="en-US" altLang="zh-CN" sz="2800" b="1" dirty="0">
              <a:solidFill>
                <a:srgbClr val="5B5A5C"/>
              </a:solidFill>
              <a:cs typeface="+mn-ea"/>
              <a:sym typeface="+mn-lt"/>
            </a:endParaRPr>
          </a:p>
        </p:txBody>
      </p:sp>
      <p:sp>
        <p:nvSpPr>
          <p:cNvPr id="29" name="文本框 28">
            <a:extLst>
              <a:ext uri="{FF2B5EF4-FFF2-40B4-BE49-F238E27FC236}">
                <a16:creationId xmlns:a16="http://schemas.microsoft.com/office/drawing/2014/main" id="{9DB6A02A-C26D-41F9-A268-524E77CB5323}"/>
              </a:ext>
            </a:extLst>
          </p:cNvPr>
          <p:cNvSpPr txBox="1"/>
          <p:nvPr/>
        </p:nvSpPr>
        <p:spPr>
          <a:xfrm>
            <a:off x="7015193" y="2248199"/>
            <a:ext cx="1171979" cy="523220"/>
          </a:xfrm>
          <a:prstGeom prst="rect">
            <a:avLst/>
          </a:prstGeom>
          <a:noFill/>
        </p:spPr>
        <p:txBody>
          <a:bodyPr wrap="square" rtlCol="0">
            <a:spAutoFit/>
          </a:bodyPr>
          <a:lstStyle/>
          <a:p>
            <a:r>
              <a:rPr lang="zh-CN" altLang="en-US" sz="2800" dirty="0">
                <a:solidFill>
                  <a:srgbClr val="7030A0"/>
                </a:solidFill>
              </a:rPr>
              <a:t>点赞</a:t>
            </a:r>
            <a:endParaRPr lang="en-US" altLang="zh-CN" sz="2800" dirty="0">
              <a:solidFill>
                <a:srgbClr val="7030A0"/>
              </a:solidFill>
            </a:endParaRPr>
          </a:p>
        </p:txBody>
      </p:sp>
      <p:sp>
        <p:nvSpPr>
          <p:cNvPr id="31" name="文本框 30">
            <a:extLst>
              <a:ext uri="{FF2B5EF4-FFF2-40B4-BE49-F238E27FC236}">
                <a16:creationId xmlns:a16="http://schemas.microsoft.com/office/drawing/2014/main" id="{3DE5954F-ABD5-4C2D-B8F7-B22D91C468CC}"/>
              </a:ext>
            </a:extLst>
          </p:cNvPr>
          <p:cNvSpPr txBox="1"/>
          <p:nvPr/>
        </p:nvSpPr>
        <p:spPr>
          <a:xfrm>
            <a:off x="8221529" y="1487832"/>
            <a:ext cx="1171979" cy="523220"/>
          </a:xfrm>
          <a:prstGeom prst="rect">
            <a:avLst/>
          </a:prstGeom>
          <a:noFill/>
        </p:spPr>
        <p:txBody>
          <a:bodyPr wrap="square" rtlCol="0">
            <a:spAutoFit/>
          </a:bodyPr>
          <a:lstStyle/>
          <a:p>
            <a:r>
              <a:rPr lang="zh-CN" altLang="en-US" sz="2800" dirty="0">
                <a:solidFill>
                  <a:srgbClr val="7030A0"/>
                </a:solidFill>
              </a:rPr>
              <a:t>评论</a:t>
            </a:r>
            <a:endParaRPr lang="en-US" altLang="zh-CN" sz="2800" dirty="0">
              <a:solidFill>
                <a:srgbClr val="7030A0"/>
              </a:solidFill>
            </a:endParaRPr>
          </a:p>
        </p:txBody>
      </p:sp>
      <p:sp>
        <p:nvSpPr>
          <p:cNvPr id="45" name="文本框 44">
            <a:extLst>
              <a:ext uri="{FF2B5EF4-FFF2-40B4-BE49-F238E27FC236}">
                <a16:creationId xmlns:a16="http://schemas.microsoft.com/office/drawing/2014/main" id="{B6B5A29D-4731-46E5-B9FE-0AE01709AC56}"/>
              </a:ext>
            </a:extLst>
          </p:cNvPr>
          <p:cNvSpPr txBox="1"/>
          <p:nvPr/>
        </p:nvSpPr>
        <p:spPr>
          <a:xfrm>
            <a:off x="7015193" y="1488966"/>
            <a:ext cx="1171979" cy="523220"/>
          </a:xfrm>
          <a:prstGeom prst="rect">
            <a:avLst/>
          </a:prstGeom>
          <a:noFill/>
        </p:spPr>
        <p:txBody>
          <a:bodyPr wrap="square" rtlCol="0">
            <a:spAutoFit/>
          </a:bodyPr>
          <a:lstStyle/>
          <a:p>
            <a:r>
              <a:rPr lang="zh-CN" altLang="en-US" sz="2800" dirty="0">
                <a:solidFill>
                  <a:srgbClr val="7030A0"/>
                </a:solidFill>
              </a:rPr>
              <a:t>收藏</a:t>
            </a:r>
            <a:endParaRPr lang="en-US" altLang="zh-CN" sz="2800" dirty="0">
              <a:solidFill>
                <a:srgbClr val="7030A0"/>
              </a:solidFill>
            </a:endParaRPr>
          </a:p>
        </p:txBody>
      </p:sp>
      <p:sp>
        <p:nvSpPr>
          <p:cNvPr id="46" name="文本框 45">
            <a:extLst>
              <a:ext uri="{FF2B5EF4-FFF2-40B4-BE49-F238E27FC236}">
                <a16:creationId xmlns:a16="http://schemas.microsoft.com/office/drawing/2014/main" id="{1C1726B5-0372-4C33-AF12-CAAC6B87D5B0}"/>
              </a:ext>
            </a:extLst>
          </p:cNvPr>
          <p:cNvSpPr txBox="1"/>
          <p:nvPr/>
        </p:nvSpPr>
        <p:spPr>
          <a:xfrm>
            <a:off x="9223053" y="3372888"/>
            <a:ext cx="1171979" cy="523220"/>
          </a:xfrm>
          <a:prstGeom prst="rect">
            <a:avLst/>
          </a:prstGeom>
          <a:noFill/>
        </p:spPr>
        <p:txBody>
          <a:bodyPr wrap="square" rtlCol="0">
            <a:spAutoFit/>
          </a:bodyPr>
          <a:lstStyle/>
          <a:p>
            <a:r>
              <a:rPr lang="zh-CN" altLang="en-US" sz="2800" dirty="0">
                <a:solidFill>
                  <a:srgbClr val="7030A0"/>
                </a:solidFill>
              </a:rPr>
              <a:t>分享</a:t>
            </a:r>
            <a:endParaRPr lang="en-US" altLang="zh-CN" sz="2800" dirty="0">
              <a:solidFill>
                <a:srgbClr val="7030A0"/>
              </a:solidFill>
            </a:endParaRPr>
          </a:p>
        </p:txBody>
      </p:sp>
      <p:sp>
        <p:nvSpPr>
          <p:cNvPr id="47" name="文本框 46">
            <a:extLst>
              <a:ext uri="{FF2B5EF4-FFF2-40B4-BE49-F238E27FC236}">
                <a16:creationId xmlns:a16="http://schemas.microsoft.com/office/drawing/2014/main" id="{3F0ECD31-84C0-4C28-BDBF-F3D7A336A4AB}"/>
              </a:ext>
            </a:extLst>
          </p:cNvPr>
          <p:cNvSpPr txBox="1"/>
          <p:nvPr/>
        </p:nvSpPr>
        <p:spPr>
          <a:xfrm>
            <a:off x="8187172" y="2248199"/>
            <a:ext cx="1171979" cy="523220"/>
          </a:xfrm>
          <a:prstGeom prst="rect">
            <a:avLst/>
          </a:prstGeom>
          <a:noFill/>
        </p:spPr>
        <p:txBody>
          <a:bodyPr wrap="square" rtlCol="0">
            <a:spAutoFit/>
          </a:bodyPr>
          <a:lstStyle/>
          <a:p>
            <a:r>
              <a:rPr lang="zh-CN" altLang="en-US" sz="2800" dirty="0">
                <a:solidFill>
                  <a:srgbClr val="7030A0"/>
                </a:solidFill>
              </a:rPr>
              <a:t>举报</a:t>
            </a:r>
            <a:endParaRPr lang="en-US" altLang="zh-CN" sz="2800" dirty="0">
              <a:solidFill>
                <a:srgbClr val="7030A0"/>
              </a:solidFill>
            </a:endParaRPr>
          </a:p>
        </p:txBody>
      </p:sp>
      <p:sp>
        <p:nvSpPr>
          <p:cNvPr id="48" name="文本框 47">
            <a:extLst>
              <a:ext uri="{FF2B5EF4-FFF2-40B4-BE49-F238E27FC236}">
                <a16:creationId xmlns:a16="http://schemas.microsoft.com/office/drawing/2014/main" id="{27BF5F71-6FAE-4A0C-A74E-B1B90FD6164B}"/>
              </a:ext>
            </a:extLst>
          </p:cNvPr>
          <p:cNvSpPr txBox="1"/>
          <p:nvPr/>
        </p:nvSpPr>
        <p:spPr>
          <a:xfrm>
            <a:off x="9655528" y="5116390"/>
            <a:ext cx="1860299" cy="523220"/>
          </a:xfrm>
          <a:prstGeom prst="rect">
            <a:avLst/>
          </a:prstGeom>
          <a:noFill/>
        </p:spPr>
        <p:txBody>
          <a:bodyPr wrap="square" rtlCol="0">
            <a:spAutoFit/>
          </a:bodyPr>
          <a:lstStyle/>
          <a:p>
            <a:r>
              <a:rPr lang="zh-CN" altLang="en-US" sz="2800" dirty="0">
                <a:solidFill>
                  <a:srgbClr val="7030A0"/>
                </a:solidFill>
              </a:rPr>
              <a:t>搜索信息</a:t>
            </a:r>
            <a:endParaRPr lang="en-US" altLang="zh-CN" sz="2800" dirty="0">
              <a:solidFill>
                <a:srgbClr val="7030A0"/>
              </a:solidFill>
            </a:endParaRPr>
          </a:p>
        </p:txBody>
      </p:sp>
      <p:sp>
        <p:nvSpPr>
          <p:cNvPr id="49" name="文本框 48">
            <a:extLst>
              <a:ext uri="{FF2B5EF4-FFF2-40B4-BE49-F238E27FC236}">
                <a16:creationId xmlns:a16="http://schemas.microsoft.com/office/drawing/2014/main" id="{0E161E77-944F-44B3-A1B3-1EDFF3CBB2A7}"/>
              </a:ext>
            </a:extLst>
          </p:cNvPr>
          <p:cNvSpPr txBox="1"/>
          <p:nvPr/>
        </p:nvSpPr>
        <p:spPr>
          <a:xfrm>
            <a:off x="6947219" y="4214649"/>
            <a:ext cx="1860299" cy="523220"/>
          </a:xfrm>
          <a:prstGeom prst="rect">
            <a:avLst/>
          </a:prstGeom>
          <a:noFill/>
        </p:spPr>
        <p:txBody>
          <a:bodyPr wrap="square" rtlCol="0">
            <a:spAutoFit/>
          </a:bodyPr>
          <a:lstStyle/>
          <a:p>
            <a:r>
              <a:rPr lang="zh-CN" altLang="en-US" sz="2800" dirty="0">
                <a:solidFill>
                  <a:srgbClr val="7030A0"/>
                </a:solidFill>
              </a:rPr>
              <a:t>帖子排序</a:t>
            </a:r>
            <a:endParaRPr lang="en-US" altLang="zh-CN" sz="2800" dirty="0">
              <a:solidFill>
                <a:srgbClr val="7030A0"/>
              </a:solidFill>
            </a:endParaRPr>
          </a:p>
        </p:txBody>
      </p:sp>
      <p:sp>
        <p:nvSpPr>
          <p:cNvPr id="51" name="文本框 50">
            <a:extLst>
              <a:ext uri="{FF2B5EF4-FFF2-40B4-BE49-F238E27FC236}">
                <a16:creationId xmlns:a16="http://schemas.microsoft.com/office/drawing/2014/main" id="{FAFA56E3-C609-4882-87BE-2ECABB94F9EC}"/>
              </a:ext>
            </a:extLst>
          </p:cNvPr>
          <p:cNvSpPr txBox="1"/>
          <p:nvPr/>
        </p:nvSpPr>
        <p:spPr>
          <a:xfrm>
            <a:off x="9104361" y="4219106"/>
            <a:ext cx="1860299" cy="523220"/>
          </a:xfrm>
          <a:prstGeom prst="rect">
            <a:avLst/>
          </a:prstGeom>
          <a:noFill/>
        </p:spPr>
        <p:txBody>
          <a:bodyPr wrap="square" rtlCol="0">
            <a:spAutoFit/>
          </a:bodyPr>
          <a:lstStyle/>
          <a:p>
            <a:r>
              <a:rPr lang="zh-CN" altLang="en-US" sz="2800" dirty="0">
                <a:solidFill>
                  <a:srgbClr val="7030A0"/>
                </a:solidFill>
              </a:rPr>
              <a:t>设置主题</a:t>
            </a:r>
            <a:endParaRPr lang="en-US" altLang="zh-CN" sz="2800" dirty="0">
              <a:solidFill>
                <a:srgbClr val="7030A0"/>
              </a:solidFill>
            </a:endParaRPr>
          </a:p>
        </p:txBody>
      </p:sp>
      <p:sp>
        <p:nvSpPr>
          <p:cNvPr id="52" name="文本框 51">
            <a:extLst>
              <a:ext uri="{FF2B5EF4-FFF2-40B4-BE49-F238E27FC236}">
                <a16:creationId xmlns:a16="http://schemas.microsoft.com/office/drawing/2014/main" id="{436BD4D2-7D50-4A2B-A1DB-F23F408420B9}"/>
              </a:ext>
            </a:extLst>
          </p:cNvPr>
          <p:cNvSpPr txBox="1"/>
          <p:nvPr/>
        </p:nvSpPr>
        <p:spPr>
          <a:xfrm>
            <a:off x="6947219" y="3381243"/>
            <a:ext cx="1860299" cy="523220"/>
          </a:xfrm>
          <a:prstGeom prst="rect">
            <a:avLst/>
          </a:prstGeom>
          <a:noFill/>
        </p:spPr>
        <p:txBody>
          <a:bodyPr wrap="square" rtlCol="0">
            <a:spAutoFit/>
          </a:bodyPr>
          <a:lstStyle/>
          <a:p>
            <a:r>
              <a:rPr lang="zh-CN" altLang="en-US" sz="2800" dirty="0">
                <a:solidFill>
                  <a:srgbClr val="7030A0"/>
                </a:solidFill>
              </a:rPr>
              <a:t>保存草稿</a:t>
            </a:r>
            <a:endParaRPr lang="en-US" altLang="zh-CN" sz="2800" dirty="0">
              <a:solidFill>
                <a:srgbClr val="7030A0"/>
              </a:solidFill>
            </a:endParaRPr>
          </a:p>
        </p:txBody>
      </p:sp>
      <p:sp>
        <p:nvSpPr>
          <p:cNvPr id="53" name="文本框 52">
            <a:extLst>
              <a:ext uri="{FF2B5EF4-FFF2-40B4-BE49-F238E27FC236}">
                <a16:creationId xmlns:a16="http://schemas.microsoft.com/office/drawing/2014/main" id="{EFF5731D-9606-401E-A9A6-945B0800D8CD}"/>
              </a:ext>
            </a:extLst>
          </p:cNvPr>
          <p:cNvSpPr txBox="1"/>
          <p:nvPr/>
        </p:nvSpPr>
        <p:spPr>
          <a:xfrm>
            <a:off x="6912792" y="5154687"/>
            <a:ext cx="2548760" cy="523220"/>
          </a:xfrm>
          <a:prstGeom prst="rect">
            <a:avLst/>
          </a:prstGeom>
          <a:noFill/>
        </p:spPr>
        <p:txBody>
          <a:bodyPr wrap="square" rtlCol="0">
            <a:spAutoFit/>
          </a:bodyPr>
          <a:lstStyle/>
          <a:p>
            <a:r>
              <a:rPr lang="zh-CN" altLang="en-US" sz="2800" dirty="0">
                <a:solidFill>
                  <a:srgbClr val="7030A0"/>
                </a:solidFill>
              </a:rPr>
              <a:t>查看次要信息</a:t>
            </a:r>
            <a:endParaRPr lang="en-US" altLang="zh-CN" sz="2800" dirty="0">
              <a:solidFill>
                <a:srgbClr val="7030A0"/>
              </a:solidFill>
            </a:endParaRPr>
          </a:p>
        </p:txBody>
      </p:sp>
    </p:spTree>
    <p:extLst>
      <p:ext uri="{BB962C8B-B14F-4D97-AF65-F5344CB8AC3E}">
        <p14:creationId xmlns:p14="http://schemas.microsoft.com/office/powerpoint/2010/main" val="268741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down)">
                                      <p:cBhvr>
                                        <p:cTn id="7" dur="500"/>
                                        <p:tgtEl>
                                          <p:spTgt spid="4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wipe(down)">
                                      <p:cBhvr>
                                        <p:cTn id="10" dur="500"/>
                                        <p:tgtEl>
                                          <p:spTgt spid="4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down)">
                                      <p:cBhvr>
                                        <p:cTn id="16" dur="500"/>
                                        <p:tgtEl>
                                          <p:spTgt spid="3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par>
                          <p:cTn id="20" fill="hold">
                            <p:stCondLst>
                              <p:cond delay="500"/>
                            </p:stCondLst>
                            <p:childTnLst>
                              <p:par>
                                <p:cTn id="21" presetID="16" presetClass="entr" presetSubtype="21"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barn(inVertical)">
                                      <p:cBhvr>
                                        <p:cTn id="23" dur="500"/>
                                        <p:tgtEl>
                                          <p:spTgt spid="4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barn(inVertical)">
                                      <p:cBhvr>
                                        <p:cTn id="26" dur="500"/>
                                        <p:tgtEl>
                                          <p:spTgt spid="49"/>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barn(inVertical)">
                                      <p:cBhvr>
                                        <p:cTn id="29" dur="500"/>
                                        <p:tgtEl>
                                          <p:spTgt spid="52"/>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barn(inVertical)">
                                      <p:cBhvr>
                                        <p:cTn id="32" dur="500"/>
                                        <p:tgtEl>
                                          <p:spTgt spid="48"/>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barn(inVertical)">
                                      <p:cBhvr>
                                        <p:cTn id="3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45" grpId="0"/>
      <p:bldP spid="46" grpId="0"/>
      <p:bldP spid="47" grpId="0"/>
      <p:bldP spid="48" grpId="0"/>
      <p:bldP spid="49" grpId="0"/>
      <p:bldP spid="51" grpId="0"/>
      <p:bldP spid="52" grpId="0"/>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3A33358-9D68-4DA2-AEAE-070677165CBA}"/>
              </a:ext>
            </a:extLst>
          </p:cNvPr>
          <p:cNvSpPr txBox="1"/>
          <p:nvPr/>
        </p:nvSpPr>
        <p:spPr>
          <a:xfrm>
            <a:off x="4570210" y="1637435"/>
            <a:ext cx="6288290" cy="461665"/>
          </a:xfrm>
          <a:prstGeom prst="rect">
            <a:avLst/>
          </a:prstGeom>
          <a:noFill/>
        </p:spPr>
        <p:txBody>
          <a:bodyPr wrap="square" rtlCol="0">
            <a:spAutoFit/>
          </a:bodyPr>
          <a:lstStyle/>
          <a:p>
            <a:r>
              <a:rPr lang="zh-CN" altLang="en-US" sz="2400" b="1" dirty="0">
                <a:solidFill>
                  <a:schemeClr val="accent1">
                    <a:lumMod val="50000"/>
                  </a:schemeClr>
                </a:solidFill>
              </a:rPr>
              <a:t>对用户需求进行分类和排序的定性工具</a:t>
            </a:r>
            <a:endParaRPr lang="en-US" altLang="zh-CN" sz="2400" b="1" dirty="0">
              <a:solidFill>
                <a:schemeClr val="accent1">
                  <a:lumMod val="50000"/>
                </a:schemeClr>
              </a:solidFill>
            </a:endParaRPr>
          </a:p>
        </p:txBody>
      </p:sp>
      <p:sp>
        <p:nvSpPr>
          <p:cNvPr id="4" name="文本框 3">
            <a:extLst>
              <a:ext uri="{FF2B5EF4-FFF2-40B4-BE49-F238E27FC236}">
                <a16:creationId xmlns:a16="http://schemas.microsoft.com/office/drawing/2014/main" id="{8267F44E-F7B2-4C40-873B-BA95B8019CC0}"/>
              </a:ext>
            </a:extLst>
          </p:cNvPr>
          <p:cNvSpPr txBox="1"/>
          <p:nvPr/>
        </p:nvSpPr>
        <p:spPr>
          <a:xfrm>
            <a:off x="1161062" y="1260731"/>
            <a:ext cx="2915638" cy="1015663"/>
          </a:xfrm>
          <a:prstGeom prst="rect">
            <a:avLst/>
          </a:prstGeom>
          <a:noFill/>
        </p:spPr>
        <p:txBody>
          <a:bodyPr wrap="square" rtlCol="0">
            <a:spAutoFit/>
          </a:bodyPr>
          <a:lstStyle/>
          <a:p>
            <a:r>
              <a:rPr lang="en-US" altLang="zh-CN" sz="6000" b="1" dirty="0">
                <a:solidFill>
                  <a:schemeClr val="accent1">
                    <a:lumMod val="50000"/>
                  </a:schemeClr>
                </a:solidFill>
              </a:rPr>
              <a:t>KANO</a:t>
            </a:r>
          </a:p>
        </p:txBody>
      </p:sp>
      <p:sp>
        <p:nvSpPr>
          <p:cNvPr id="10" name="任意多边形: 形状 9">
            <a:extLst>
              <a:ext uri="{FF2B5EF4-FFF2-40B4-BE49-F238E27FC236}">
                <a16:creationId xmlns:a16="http://schemas.microsoft.com/office/drawing/2014/main" id="{5B962F92-3D08-4C4B-A1AF-0145ADD39038}"/>
              </a:ext>
            </a:extLst>
          </p:cNvPr>
          <p:cNvSpPr/>
          <p:nvPr/>
        </p:nvSpPr>
        <p:spPr>
          <a:xfrm>
            <a:off x="1161062" y="3014517"/>
            <a:ext cx="3139449" cy="1255779"/>
          </a:xfrm>
          <a:custGeom>
            <a:avLst/>
            <a:gdLst>
              <a:gd name="connsiteX0" fmla="*/ 0 w 3139449"/>
              <a:gd name="connsiteY0" fmla="*/ 0 h 1255779"/>
              <a:gd name="connsiteX1" fmla="*/ 2511560 w 3139449"/>
              <a:gd name="connsiteY1" fmla="*/ 0 h 1255779"/>
              <a:gd name="connsiteX2" fmla="*/ 3139449 w 3139449"/>
              <a:gd name="connsiteY2" fmla="*/ 627890 h 1255779"/>
              <a:gd name="connsiteX3" fmla="*/ 2511560 w 3139449"/>
              <a:gd name="connsiteY3" fmla="*/ 1255779 h 1255779"/>
              <a:gd name="connsiteX4" fmla="*/ 0 w 3139449"/>
              <a:gd name="connsiteY4" fmla="*/ 1255779 h 1255779"/>
              <a:gd name="connsiteX5" fmla="*/ 627890 w 3139449"/>
              <a:gd name="connsiteY5" fmla="*/ 627890 h 1255779"/>
              <a:gd name="connsiteX6" fmla="*/ 0 w 3139449"/>
              <a:gd name="connsiteY6" fmla="*/ 0 h 125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9449" h="1255779">
                <a:moveTo>
                  <a:pt x="0" y="0"/>
                </a:moveTo>
                <a:lnTo>
                  <a:pt x="2511560" y="0"/>
                </a:lnTo>
                <a:lnTo>
                  <a:pt x="3139449" y="627890"/>
                </a:lnTo>
                <a:lnTo>
                  <a:pt x="2511560" y="1255779"/>
                </a:lnTo>
                <a:lnTo>
                  <a:pt x="0" y="1255779"/>
                </a:lnTo>
                <a:lnTo>
                  <a:pt x="627890" y="627890"/>
                </a:lnTo>
                <a:lnTo>
                  <a:pt x="0" y="0"/>
                </a:lnTo>
                <a:close/>
              </a:path>
            </a:pathLst>
          </a:custGeom>
        </p:spPr>
        <p:style>
          <a:lnRef idx="2">
            <a:schemeClr val="lt1">
              <a:hueOff val="0"/>
              <a:satOff val="0"/>
              <a:lumOff val="0"/>
              <a:alphaOff val="0"/>
            </a:schemeClr>
          </a:lnRef>
          <a:fillRef idx="1">
            <a:schemeClr val="accent5">
              <a:shade val="50000"/>
              <a:hueOff val="0"/>
              <a:satOff val="0"/>
              <a:lumOff val="0"/>
              <a:alphaOff val="0"/>
            </a:schemeClr>
          </a:fillRef>
          <a:effectRef idx="0">
            <a:schemeClr val="accent5">
              <a:shade val="50000"/>
              <a:hueOff val="0"/>
              <a:satOff val="0"/>
              <a:lumOff val="0"/>
              <a:alphaOff val="0"/>
            </a:schemeClr>
          </a:effectRef>
          <a:fontRef idx="minor">
            <a:schemeClr val="lt1"/>
          </a:fontRef>
        </p:style>
        <p:txBody>
          <a:bodyPr spcFirstLastPara="0" vert="horz" wrap="square" lIns="771908" tIns="48006" rIns="675895" bIns="48006" numCol="1" spcCol="1270" anchor="ctr" anchorCtr="0">
            <a:noAutofit/>
          </a:bodyPr>
          <a:lstStyle/>
          <a:p>
            <a:pPr marL="0" lvl="0" indent="0" algn="ctr" defTabSz="1600200">
              <a:lnSpc>
                <a:spcPct val="90000"/>
              </a:lnSpc>
              <a:spcBef>
                <a:spcPct val="0"/>
              </a:spcBef>
              <a:spcAft>
                <a:spcPct val="35000"/>
              </a:spcAft>
              <a:buNone/>
            </a:pPr>
            <a:r>
              <a:rPr lang="zh-CN" altLang="en-US" sz="3200" b="1" dirty="0"/>
              <a:t>发放问卷</a:t>
            </a:r>
            <a:endParaRPr lang="zh-CN" altLang="en-US" sz="3200" b="1" kern="1200" dirty="0"/>
          </a:p>
        </p:txBody>
      </p:sp>
      <p:sp>
        <p:nvSpPr>
          <p:cNvPr id="11" name="任意多边形: 形状 10">
            <a:extLst>
              <a:ext uri="{FF2B5EF4-FFF2-40B4-BE49-F238E27FC236}">
                <a16:creationId xmlns:a16="http://schemas.microsoft.com/office/drawing/2014/main" id="{B31E189F-8CC8-4D6C-9502-95EE78550B47}"/>
              </a:ext>
            </a:extLst>
          </p:cNvPr>
          <p:cNvSpPr/>
          <p:nvPr/>
        </p:nvSpPr>
        <p:spPr>
          <a:xfrm>
            <a:off x="1161062" y="4427269"/>
            <a:ext cx="2511559" cy="1170000"/>
          </a:xfrm>
          <a:custGeom>
            <a:avLst/>
            <a:gdLst>
              <a:gd name="connsiteX0" fmla="*/ 0 w 2511559"/>
              <a:gd name="connsiteY0" fmla="*/ 0 h 1170000"/>
              <a:gd name="connsiteX1" fmla="*/ 2511559 w 2511559"/>
              <a:gd name="connsiteY1" fmla="*/ 0 h 1170000"/>
              <a:gd name="connsiteX2" fmla="*/ 2511559 w 2511559"/>
              <a:gd name="connsiteY2" fmla="*/ 1170000 h 1170000"/>
              <a:gd name="connsiteX3" fmla="*/ 0 w 2511559"/>
              <a:gd name="connsiteY3" fmla="*/ 1170000 h 1170000"/>
              <a:gd name="connsiteX4" fmla="*/ 0 w 2511559"/>
              <a:gd name="connsiteY4" fmla="*/ 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1559" h="1170000">
                <a:moveTo>
                  <a:pt x="0" y="0"/>
                </a:moveTo>
                <a:lnTo>
                  <a:pt x="2511559" y="0"/>
                </a:lnTo>
                <a:lnTo>
                  <a:pt x="2511559" y="1170000"/>
                </a:lnTo>
                <a:lnTo>
                  <a:pt x="0" y="1170000"/>
                </a:lnTo>
                <a:lnTo>
                  <a:pt x="0" y="0"/>
                </a:lnTo>
                <a:close/>
              </a:path>
            </a:pathLst>
          </a:custGeom>
          <a:noFill/>
          <a:ln>
            <a:noFill/>
          </a:ln>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zh-CN" altLang="en-US" sz="2400" b="1" dirty="0"/>
              <a:t>问卷设计</a:t>
            </a:r>
            <a:endParaRPr lang="en-US" altLang="zh-CN" sz="2400" b="1" dirty="0"/>
          </a:p>
          <a:p>
            <a:pPr marL="228600" lvl="1" indent="-228600" defTabSz="1066800">
              <a:lnSpc>
                <a:spcPct val="90000"/>
              </a:lnSpc>
              <a:spcBef>
                <a:spcPct val="0"/>
              </a:spcBef>
              <a:spcAft>
                <a:spcPct val="15000"/>
              </a:spcAft>
              <a:buFontTx/>
              <a:buChar char="•"/>
            </a:pPr>
            <a:r>
              <a:rPr lang="zh-CN" altLang="en-US" sz="2400" b="1" dirty="0"/>
              <a:t>发放问卷</a:t>
            </a:r>
            <a:endParaRPr lang="en-US" altLang="zh-CN" sz="2400" b="1" dirty="0"/>
          </a:p>
          <a:p>
            <a:pPr marL="228600" lvl="1" indent="-228600" defTabSz="1066800">
              <a:lnSpc>
                <a:spcPct val="90000"/>
              </a:lnSpc>
              <a:spcBef>
                <a:spcPct val="0"/>
              </a:spcBef>
              <a:spcAft>
                <a:spcPct val="15000"/>
              </a:spcAft>
              <a:buFontTx/>
              <a:buChar char="•"/>
            </a:pPr>
            <a:r>
              <a:rPr lang="zh-CN" altLang="en-US" sz="2400" b="1" dirty="0"/>
              <a:t>回收问卷</a:t>
            </a:r>
            <a:endParaRPr lang="en-US" altLang="zh-CN" sz="2400" b="1" dirty="0"/>
          </a:p>
          <a:p>
            <a:pPr marL="228600" lvl="1" indent="-228600" algn="l" defTabSz="1066800">
              <a:lnSpc>
                <a:spcPct val="90000"/>
              </a:lnSpc>
              <a:spcBef>
                <a:spcPct val="0"/>
              </a:spcBef>
              <a:spcAft>
                <a:spcPct val="15000"/>
              </a:spcAft>
              <a:buChar char="•"/>
            </a:pPr>
            <a:endParaRPr lang="zh-CN" altLang="en-US" sz="2400" b="1" kern="1200" dirty="0"/>
          </a:p>
        </p:txBody>
      </p:sp>
      <p:sp>
        <p:nvSpPr>
          <p:cNvPr id="12" name="任意多边形: 形状 11">
            <a:extLst>
              <a:ext uri="{FF2B5EF4-FFF2-40B4-BE49-F238E27FC236}">
                <a16:creationId xmlns:a16="http://schemas.microsoft.com/office/drawing/2014/main" id="{D66BDA6C-2C2E-4142-B439-710D180B0BD3}"/>
              </a:ext>
            </a:extLst>
          </p:cNvPr>
          <p:cNvSpPr/>
          <p:nvPr/>
        </p:nvSpPr>
        <p:spPr>
          <a:xfrm>
            <a:off x="4084511" y="3014517"/>
            <a:ext cx="3139449" cy="1255779"/>
          </a:xfrm>
          <a:custGeom>
            <a:avLst/>
            <a:gdLst>
              <a:gd name="connsiteX0" fmla="*/ 0 w 3139449"/>
              <a:gd name="connsiteY0" fmla="*/ 0 h 1255779"/>
              <a:gd name="connsiteX1" fmla="*/ 2511560 w 3139449"/>
              <a:gd name="connsiteY1" fmla="*/ 0 h 1255779"/>
              <a:gd name="connsiteX2" fmla="*/ 3139449 w 3139449"/>
              <a:gd name="connsiteY2" fmla="*/ 627890 h 1255779"/>
              <a:gd name="connsiteX3" fmla="*/ 2511560 w 3139449"/>
              <a:gd name="connsiteY3" fmla="*/ 1255779 h 1255779"/>
              <a:gd name="connsiteX4" fmla="*/ 0 w 3139449"/>
              <a:gd name="connsiteY4" fmla="*/ 1255779 h 1255779"/>
              <a:gd name="connsiteX5" fmla="*/ 627890 w 3139449"/>
              <a:gd name="connsiteY5" fmla="*/ 627890 h 1255779"/>
              <a:gd name="connsiteX6" fmla="*/ 0 w 3139449"/>
              <a:gd name="connsiteY6" fmla="*/ 0 h 125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9449" h="1255779">
                <a:moveTo>
                  <a:pt x="0" y="0"/>
                </a:moveTo>
                <a:lnTo>
                  <a:pt x="2511560" y="0"/>
                </a:lnTo>
                <a:lnTo>
                  <a:pt x="3139449" y="627890"/>
                </a:lnTo>
                <a:lnTo>
                  <a:pt x="2511560" y="1255779"/>
                </a:lnTo>
                <a:lnTo>
                  <a:pt x="0" y="1255779"/>
                </a:lnTo>
                <a:lnTo>
                  <a:pt x="627890" y="627890"/>
                </a:lnTo>
                <a:lnTo>
                  <a:pt x="0" y="0"/>
                </a:lnTo>
                <a:close/>
              </a:path>
            </a:pathLst>
          </a:custGeom>
        </p:spPr>
        <p:style>
          <a:lnRef idx="2">
            <a:schemeClr val="lt1">
              <a:hueOff val="0"/>
              <a:satOff val="0"/>
              <a:lumOff val="0"/>
              <a:alphaOff val="0"/>
            </a:schemeClr>
          </a:lnRef>
          <a:fillRef idx="1">
            <a:schemeClr val="accent5">
              <a:shade val="50000"/>
              <a:hueOff val="222839"/>
              <a:satOff val="5970"/>
              <a:lumOff val="26302"/>
              <a:alphaOff val="0"/>
            </a:schemeClr>
          </a:fillRef>
          <a:effectRef idx="0">
            <a:schemeClr val="accent5">
              <a:shade val="50000"/>
              <a:hueOff val="222839"/>
              <a:satOff val="5970"/>
              <a:lumOff val="26302"/>
              <a:alphaOff val="0"/>
            </a:schemeClr>
          </a:effectRef>
          <a:fontRef idx="minor">
            <a:schemeClr val="lt1"/>
          </a:fontRef>
        </p:style>
        <p:txBody>
          <a:bodyPr spcFirstLastPara="0" vert="horz" wrap="square" lIns="771908" tIns="48006" rIns="675895" bIns="48006" numCol="1" spcCol="1270" anchor="ctr" anchorCtr="0">
            <a:noAutofit/>
          </a:bodyPr>
          <a:lstStyle/>
          <a:p>
            <a:pPr marL="0" lvl="0" indent="0" algn="ctr" defTabSz="1600200">
              <a:lnSpc>
                <a:spcPct val="90000"/>
              </a:lnSpc>
              <a:spcBef>
                <a:spcPct val="0"/>
              </a:spcBef>
              <a:spcAft>
                <a:spcPct val="35000"/>
              </a:spcAft>
              <a:buNone/>
            </a:pPr>
            <a:r>
              <a:rPr lang="zh-CN" altLang="en-US" sz="3200" b="1" kern="1200" dirty="0"/>
              <a:t>问卷分析</a:t>
            </a:r>
          </a:p>
        </p:txBody>
      </p:sp>
      <p:sp>
        <p:nvSpPr>
          <p:cNvPr id="13" name="任意多边形: 形状 12">
            <a:extLst>
              <a:ext uri="{FF2B5EF4-FFF2-40B4-BE49-F238E27FC236}">
                <a16:creationId xmlns:a16="http://schemas.microsoft.com/office/drawing/2014/main" id="{C08906A1-0BAB-4A8E-80E1-5EC9615A21A3}"/>
              </a:ext>
            </a:extLst>
          </p:cNvPr>
          <p:cNvSpPr/>
          <p:nvPr/>
        </p:nvSpPr>
        <p:spPr>
          <a:xfrm>
            <a:off x="4084511" y="4427269"/>
            <a:ext cx="2923449" cy="1170000"/>
          </a:xfrm>
          <a:custGeom>
            <a:avLst/>
            <a:gdLst>
              <a:gd name="connsiteX0" fmla="*/ 0 w 2511559"/>
              <a:gd name="connsiteY0" fmla="*/ 0 h 1170000"/>
              <a:gd name="connsiteX1" fmla="*/ 2511559 w 2511559"/>
              <a:gd name="connsiteY1" fmla="*/ 0 h 1170000"/>
              <a:gd name="connsiteX2" fmla="*/ 2511559 w 2511559"/>
              <a:gd name="connsiteY2" fmla="*/ 1170000 h 1170000"/>
              <a:gd name="connsiteX3" fmla="*/ 0 w 2511559"/>
              <a:gd name="connsiteY3" fmla="*/ 1170000 h 1170000"/>
              <a:gd name="connsiteX4" fmla="*/ 0 w 2511559"/>
              <a:gd name="connsiteY4" fmla="*/ 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1559" h="1170000">
                <a:moveTo>
                  <a:pt x="0" y="0"/>
                </a:moveTo>
                <a:lnTo>
                  <a:pt x="2511559" y="0"/>
                </a:lnTo>
                <a:lnTo>
                  <a:pt x="2511559" y="1170000"/>
                </a:lnTo>
                <a:lnTo>
                  <a:pt x="0" y="1170000"/>
                </a:lnTo>
                <a:lnTo>
                  <a:pt x="0" y="0"/>
                </a:lnTo>
                <a:close/>
              </a:path>
            </a:pathLst>
          </a:custGeom>
          <a:noFill/>
          <a:ln>
            <a:noFill/>
          </a:ln>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zh-CN" altLang="en-US" sz="2400" b="1" kern="1200" dirty="0"/>
              <a:t>制作分析表</a:t>
            </a:r>
            <a:endParaRPr lang="en-US" altLang="zh-CN" sz="2400" b="1" kern="1200" dirty="0"/>
          </a:p>
          <a:p>
            <a:pPr marL="228600" lvl="1" indent="-228600" algn="l" defTabSz="1066800">
              <a:lnSpc>
                <a:spcPct val="90000"/>
              </a:lnSpc>
              <a:spcBef>
                <a:spcPct val="0"/>
              </a:spcBef>
              <a:spcAft>
                <a:spcPct val="15000"/>
              </a:spcAft>
              <a:buChar char="•"/>
            </a:pPr>
            <a:r>
              <a:rPr lang="zh-CN" altLang="en-US" sz="2400" b="1" dirty="0"/>
              <a:t>分析结果</a:t>
            </a:r>
            <a:endParaRPr lang="en-US" altLang="zh-CN" sz="2400" b="1" dirty="0"/>
          </a:p>
          <a:p>
            <a:pPr marL="228600" lvl="1" indent="-228600" algn="l" defTabSz="1066800">
              <a:lnSpc>
                <a:spcPct val="90000"/>
              </a:lnSpc>
              <a:spcBef>
                <a:spcPct val="0"/>
              </a:spcBef>
              <a:spcAft>
                <a:spcPct val="15000"/>
              </a:spcAft>
              <a:buChar char="•"/>
            </a:pPr>
            <a:r>
              <a:rPr lang="zh-CN" altLang="en-US" sz="2400" b="1" dirty="0"/>
              <a:t>分析</a:t>
            </a:r>
            <a:r>
              <a:rPr lang="en-US" altLang="zh-CN" sz="2400" b="1" dirty="0"/>
              <a:t>W</a:t>
            </a:r>
            <a:r>
              <a:rPr lang="zh-CN" altLang="en-US" sz="2400" b="1" dirty="0"/>
              <a:t>和</a:t>
            </a:r>
            <a:r>
              <a:rPr lang="en-US" altLang="zh-CN" sz="2400" b="1" dirty="0"/>
              <a:t>B</a:t>
            </a:r>
            <a:r>
              <a:rPr lang="zh-CN" altLang="en-US" sz="2400" b="1" dirty="0"/>
              <a:t>值</a:t>
            </a:r>
            <a:endParaRPr lang="en-US" altLang="zh-CN" sz="2400" b="1" dirty="0"/>
          </a:p>
          <a:p>
            <a:pPr marL="228600" lvl="1" indent="-228600" algn="l" defTabSz="1066800">
              <a:lnSpc>
                <a:spcPct val="90000"/>
              </a:lnSpc>
              <a:spcBef>
                <a:spcPct val="0"/>
              </a:spcBef>
              <a:spcAft>
                <a:spcPct val="15000"/>
              </a:spcAft>
              <a:buChar char="•"/>
            </a:pPr>
            <a:r>
              <a:rPr lang="zh-CN" altLang="en-US" sz="2400" b="1" kern="1200" dirty="0"/>
              <a:t>绘制散点图</a:t>
            </a:r>
          </a:p>
        </p:txBody>
      </p:sp>
      <p:sp>
        <p:nvSpPr>
          <p:cNvPr id="14" name="任意多边形: 形状 13">
            <a:extLst>
              <a:ext uri="{FF2B5EF4-FFF2-40B4-BE49-F238E27FC236}">
                <a16:creationId xmlns:a16="http://schemas.microsoft.com/office/drawing/2014/main" id="{FC4150AB-B959-487D-8904-8934CC558497}"/>
              </a:ext>
            </a:extLst>
          </p:cNvPr>
          <p:cNvSpPr/>
          <p:nvPr/>
        </p:nvSpPr>
        <p:spPr>
          <a:xfrm>
            <a:off x="7007960" y="3014517"/>
            <a:ext cx="3139449" cy="1255779"/>
          </a:xfrm>
          <a:custGeom>
            <a:avLst/>
            <a:gdLst>
              <a:gd name="connsiteX0" fmla="*/ 0 w 3139449"/>
              <a:gd name="connsiteY0" fmla="*/ 0 h 1255779"/>
              <a:gd name="connsiteX1" fmla="*/ 2511560 w 3139449"/>
              <a:gd name="connsiteY1" fmla="*/ 0 h 1255779"/>
              <a:gd name="connsiteX2" fmla="*/ 3139449 w 3139449"/>
              <a:gd name="connsiteY2" fmla="*/ 627890 h 1255779"/>
              <a:gd name="connsiteX3" fmla="*/ 2511560 w 3139449"/>
              <a:gd name="connsiteY3" fmla="*/ 1255779 h 1255779"/>
              <a:gd name="connsiteX4" fmla="*/ 0 w 3139449"/>
              <a:gd name="connsiteY4" fmla="*/ 1255779 h 1255779"/>
              <a:gd name="connsiteX5" fmla="*/ 627890 w 3139449"/>
              <a:gd name="connsiteY5" fmla="*/ 627890 h 1255779"/>
              <a:gd name="connsiteX6" fmla="*/ 0 w 3139449"/>
              <a:gd name="connsiteY6" fmla="*/ 0 h 125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9449" h="1255779">
                <a:moveTo>
                  <a:pt x="0" y="0"/>
                </a:moveTo>
                <a:lnTo>
                  <a:pt x="2511560" y="0"/>
                </a:lnTo>
                <a:lnTo>
                  <a:pt x="3139449" y="627890"/>
                </a:lnTo>
                <a:lnTo>
                  <a:pt x="2511560" y="1255779"/>
                </a:lnTo>
                <a:lnTo>
                  <a:pt x="0" y="1255779"/>
                </a:lnTo>
                <a:lnTo>
                  <a:pt x="627890" y="627890"/>
                </a:lnTo>
                <a:lnTo>
                  <a:pt x="0" y="0"/>
                </a:lnTo>
                <a:close/>
              </a:path>
            </a:pathLst>
          </a:custGeom>
          <a:solidFill>
            <a:srgbClr val="7193D1"/>
          </a:solidFill>
        </p:spPr>
        <p:style>
          <a:lnRef idx="2">
            <a:schemeClr val="lt1">
              <a:hueOff val="0"/>
              <a:satOff val="0"/>
              <a:lumOff val="0"/>
              <a:alphaOff val="0"/>
            </a:schemeClr>
          </a:lnRef>
          <a:fillRef idx="1">
            <a:scrgbClr r="0" g="0" b="0"/>
          </a:fillRef>
          <a:effectRef idx="0">
            <a:schemeClr val="accent5">
              <a:shade val="50000"/>
              <a:hueOff val="222839"/>
              <a:satOff val="5970"/>
              <a:lumOff val="26302"/>
              <a:alphaOff val="0"/>
            </a:schemeClr>
          </a:effectRef>
          <a:fontRef idx="minor">
            <a:schemeClr val="lt1"/>
          </a:fontRef>
        </p:style>
        <p:txBody>
          <a:bodyPr spcFirstLastPara="0" vert="horz" wrap="square" lIns="771908" tIns="48006" rIns="675895" bIns="48006" numCol="1" spcCol="1270" anchor="ctr" anchorCtr="0">
            <a:noAutofit/>
          </a:bodyPr>
          <a:lstStyle/>
          <a:p>
            <a:pPr marL="0" lvl="0" indent="0" algn="ctr" defTabSz="1600200">
              <a:lnSpc>
                <a:spcPct val="90000"/>
              </a:lnSpc>
              <a:spcBef>
                <a:spcPct val="0"/>
              </a:spcBef>
              <a:spcAft>
                <a:spcPct val="35000"/>
              </a:spcAft>
              <a:buNone/>
            </a:pPr>
            <a:r>
              <a:rPr lang="zh-CN" altLang="en-US" sz="3200" b="1" kern="1200" dirty="0"/>
              <a:t>生成报告</a:t>
            </a:r>
          </a:p>
        </p:txBody>
      </p:sp>
      <p:sp>
        <p:nvSpPr>
          <p:cNvPr id="15" name="任意多边形: 形状 14">
            <a:extLst>
              <a:ext uri="{FF2B5EF4-FFF2-40B4-BE49-F238E27FC236}">
                <a16:creationId xmlns:a16="http://schemas.microsoft.com/office/drawing/2014/main" id="{C7071316-7CB9-425A-84C0-F650FFD637BE}"/>
              </a:ext>
            </a:extLst>
          </p:cNvPr>
          <p:cNvSpPr/>
          <p:nvPr/>
        </p:nvSpPr>
        <p:spPr>
          <a:xfrm>
            <a:off x="7007960" y="4427269"/>
            <a:ext cx="2511559" cy="1170000"/>
          </a:xfrm>
          <a:custGeom>
            <a:avLst/>
            <a:gdLst>
              <a:gd name="connsiteX0" fmla="*/ 0 w 2511559"/>
              <a:gd name="connsiteY0" fmla="*/ 0 h 1170000"/>
              <a:gd name="connsiteX1" fmla="*/ 2511559 w 2511559"/>
              <a:gd name="connsiteY1" fmla="*/ 0 h 1170000"/>
              <a:gd name="connsiteX2" fmla="*/ 2511559 w 2511559"/>
              <a:gd name="connsiteY2" fmla="*/ 1170000 h 1170000"/>
              <a:gd name="connsiteX3" fmla="*/ 0 w 2511559"/>
              <a:gd name="connsiteY3" fmla="*/ 1170000 h 1170000"/>
              <a:gd name="connsiteX4" fmla="*/ 0 w 2511559"/>
              <a:gd name="connsiteY4" fmla="*/ 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1559" h="1170000">
                <a:moveTo>
                  <a:pt x="0" y="0"/>
                </a:moveTo>
                <a:lnTo>
                  <a:pt x="2511559" y="0"/>
                </a:lnTo>
                <a:lnTo>
                  <a:pt x="2511559" y="1170000"/>
                </a:lnTo>
                <a:lnTo>
                  <a:pt x="0" y="1170000"/>
                </a:lnTo>
                <a:lnTo>
                  <a:pt x="0" y="0"/>
                </a:lnTo>
                <a:close/>
              </a:path>
            </a:pathLst>
          </a:custGeom>
          <a:noFill/>
          <a:ln>
            <a:noFill/>
          </a:ln>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zh-CN" altLang="en-US" sz="2400" b="1" kern="1200" dirty="0"/>
              <a:t>总结需求类型</a:t>
            </a:r>
          </a:p>
        </p:txBody>
      </p:sp>
      <p:pic>
        <p:nvPicPr>
          <p:cNvPr id="17" name="图片 16">
            <a:extLst>
              <a:ext uri="{FF2B5EF4-FFF2-40B4-BE49-F238E27FC236}">
                <a16:creationId xmlns:a16="http://schemas.microsoft.com/office/drawing/2014/main" id="{EA3DA0A2-436B-4485-9890-A708D299FB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9853" y="2276394"/>
            <a:ext cx="6823276" cy="3768573"/>
          </a:xfrm>
          <a:prstGeom prst="rect">
            <a:avLst/>
          </a:prstGeom>
        </p:spPr>
      </p:pic>
      <p:pic>
        <p:nvPicPr>
          <p:cNvPr id="21" name="图片 20">
            <a:extLst>
              <a:ext uri="{FF2B5EF4-FFF2-40B4-BE49-F238E27FC236}">
                <a16:creationId xmlns:a16="http://schemas.microsoft.com/office/drawing/2014/main" id="{C0FF2890-D5BD-4CA2-8216-943AEC3651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871" y="2265286"/>
            <a:ext cx="6248721" cy="3530781"/>
          </a:xfrm>
          <a:prstGeom prst="rect">
            <a:avLst/>
          </a:prstGeom>
        </p:spPr>
      </p:pic>
      <p:pic>
        <p:nvPicPr>
          <p:cNvPr id="19" name="图片 18">
            <a:extLst>
              <a:ext uri="{FF2B5EF4-FFF2-40B4-BE49-F238E27FC236}">
                <a16:creationId xmlns:a16="http://schemas.microsoft.com/office/drawing/2014/main" id="{C8D480A5-FB79-46FF-877C-1E1DECC65A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884" y="2783897"/>
            <a:ext cx="6812124" cy="3458378"/>
          </a:xfrm>
          <a:prstGeom prst="rect">
            <a:avLst/>
          </a:prstGeom>
        </p:spPr>
      </p:pic>
      <p:grpSp>
        <p:nvGrpSpPr>
          <p:cNvPr id="2" name="组合 1">
            <a:extLst>
              <a:ext uri="{FF2B5EF4-FFF2-40B4-BE49-F238E27FC236}">
                <a16:creationId xmlns:a16="http://schemas.microsoft.com/office/drawing/2014/main" id="{F3D5A63E-1CCB-439C-9DEC-B65F92DB8095}"/>
              </a:ext>
            </a:extLst>
          </p:cNvPr>
          <p:cNvGrpSpPr/>
          <p:nvPr/>
        </p:nvGrpSpPr>
        <p:grpSpPr>
          <a:xfrm>
            <a:off x="814674" y="1459595"/>
            <a:ext cx="8704845" cy="4585372"/>
            <a:chOff x="-2112183" y="3787317"/>
            <a:chExt cx="9260407" cy="4837989"/>
          </a:xfrm>
        </p:grpSpPr>
        <p:graphicFrame>
          <p:nvGraphicFramePr>
            <p:cNvPr id="44" name="图表 43">
              <a:extLst>
                <a:ext uri="{FF2B5EF4-FFF2-40B4-BE49-F238E27FC236}">
                  <a16:creationId xmlns:a16="http://schemas.microsoft.com/office/drawing/2014/main" id="{BCF54F09-0240-47DE-846D-598F27D1477D}"/>
                </a:ext>
              </a:extLst>
            </p:cNvPr>
            <p:cNvGraphicFramePr>
              <a:graphicFrameLocks/>
            </p:cNvGraphicFramePr>
            <p:nvPr>
              <p:extLst>
                <p:ext uri="{D42A27DB-BD31-4B8C-83A1-F6EECF244321}">
                  <p14:modId xmlns:p14="http://schemas.microsoft.com/office/powerpoint/2010/main" val="1875524165"/>
                </p:ext>
              </p:extLst>
            </p:nvPr>
          </p:nvGraphicFramePr>
          <p:xfrm>
            <a:off x="-2112183" y="3787317"/>
            <a:ext cx="8642105" cy="4837989"/>
          </p:xfrm>
          <a:graphic>
            <a:graphicData uri="http://schemas.openxmlformats.org/drawingml/2006/chart">
              <c:chart xmlns:c="http://schemas.openxmlformats.org/drawingml/2006/chart" xmlns:r="http://schemas.openxmlformats.org/officeDocument/2006/relationships" r:id="rId6"/>
            </a:graphicData>
          </a:graphic>
        </p:graphicFrame>
        <p:grpSp>
          <p:nvGrpSpPr>
            <p:cNvPr id="43" name="组合 42">
              <a:extLst>
                <a:ext uri="{FF2B5EF4-FFF2-40B4-BE49-F238E27FC236}">
                  <a16:creationId xmlns:a16="http://schemas.microsoft.com/office/drawing/2014/main" id="{641CAD3C-CAC8-4356-B263-0F1320E49B5E}"/>
                </a:ext>
              </a:extLst>
            </p:cNvPr>
            <p:cNvGrpSpPr/>
            <p:nvPr/>
          </p:nvGrpSpPr>
          <p:grpSpPr>
            <a:xfrm>
              <a:off x="-2002041" y="4104634"/>
              <a:ext cx="9150265" cy="4451737"/>
              <a:chOff x="2003122" y="3562856"/>
              <a:chExt cx="9150265" cy="4451737"/>
            </a:xfrm>
          </p:grpSpPr>
          <p:grpSp>
            <p:nvGrpSpPr>
              <p:cNvPr id="42" name="组合 41">
                <a:extLst>
                  <a:ext uri="{FF2B5EF4-FFF2-40B4-BE49-F238E27FC236}">
                    <a16:creationId xmlns:a16="http://schemas.microsoft.com/office/drawing/2014/main" id="{EC7AF1D0-0761-4387-98FB-4ED6D72D2F6B}"/>
                  </a:ext>
                </a:extLst>
              </p:cNvPr>
              <p:cNvGrpSpPr/>
              <p:nvPr/>
            </p:nvGrpSpPr>
            <p:grpSpPr>
              <a:xfrm>
                <a:off x="2003122" y="3562856"/>
                <a:ext cx="9150265" cy="4451737"/>
                <a:chOff x="2634221" y="1478362"/>
                <a:chExt cx="9150265" cy="4451737"/>
              </a:xfrm>
            </p:grpSpPr>
            <p:grpSp>
              <p:nvGrpSpPr>
                <p:cNvPr id="32" name="组合 31">
                  <a:extLst>
                    <a:ext uri="{FF2B5EF4-FFF2-40B4-BE49-F238E27FC236}">
                      <a16:creationId xmlns:a16="http://schemas.microsoft.com/office/drawing/2014/main" id="{B3A0E84B-FBBE-4BCA-9BA0-5CF100890251}"/>
                    </a:ext>
                  </a:extLst>
                </p:cNvPr>
                <p:cNvGrpSpPr/>
                <p:nvPr/>
              </p:nvGrpSpPr>
              <p:grpSpPr>
                <a:xfrm>
                  <a:off x="3630712" y="1478362"/>
                  <a:ext cx="7078012" cy="4390266"/>
                  <a:chOff x="3613059" y="1463327"/>
                  <a:chExt cx="7078012" cy="4390266"/>
                </a:xfrm>
              </p:grpSpPr>
              <p:sp>
                <p:nvSpPr>
                  <p:cNvPr id="34" name="椭圆 33">
                    <a:extLst>
                      <a:ext uri="{FF2B5EF4-FFF2-40B4-BE49-F238E27FC236}">
                        <a16:creationId xmlns:a16="http://schemas.microsoft.com/office/drawing/2014/main" id="{C9D4408B-DCBA-4B4A-830D-4D86CBCD4644}"/>
                      </a:ext>
                    </a:extLst>
                  </p:cNvPr>
                  <p:cNvSpPr/>
                  <p:nvPr/>
                </p:nvSpPr>
                <p:spPr>
                  <a:xfrm rot="21142757">
                    <a:off x="6104951" y="1463327"/>
                    <a:ext cx="4043920" cy="20761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D58B8D5D-D230-4343-80C4-4CD01C91D09A}"/>
                      </a:ext>
                    </a:extLst>
                  </p:cNvPr>
                  <p:cNvSpPr/>
                  <p:nvPr/>
                </p:nvSpPr>
                <p:spPr>
                  <a:xfrm rot="775486">
                    <a:off x="6137193" y="3777395"/>
                    <a:ext cx="4553878" cy="20761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椭圆 35">
                    <a:extLst>
                      <a:ext uri="{FF2B5EF4-FFF2-40B4-BE49-F238E27FC236}">
                        <a16:creationId xmlns:a16="http://schemas.microsoft.com/office/drawing/2014/main" id="{B435B899-98E5-4857-885A-1AFDE2148F07}"/>
                      </a:ext>
                    </a:extLst>
                  </p:cNvPr>
                  <p:cNvSpPr/>
                  <p:nvPr/>
                </p:nvSpPr>
                <p:spPr>
                  <a:xfrm rot="20649574">
                    <a:off x="3613059" y="3858028"/>
                    <a:ext cx="2494485" cy="16393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椭圆 36">
                    <a:extLst>
                      <a:ext uri="{FF2B5EF4-FFF2-40B4-BE49-F238E27FC236}">
                        <a16:creationId xmlns:a16="http://schemas.microsoft.com/office/drawing/2014/main" id="{39CB8EFD-357A-4B8D-B609-CE5B288B0775}"/>
                      </a:ext>
                    </a:extLst>
                  </p:cNvPr>
                  <p:cNvSpPr/>
                  <p:nvPr/>
                </p:nvSpPr>
                <p:spPr>
                  <a:xfrm rot="727735">
                    <a:off x="4121233" y="2587345"/>
                    <a:ext cx="2178614" cy="11644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文本框 37">
                  <a:extLst>
                    <a:ext uri="{FF2B5EF4-FFF2-40B4-BE49-F238E27FC236}">
                      <a16:creationId xmlns:a16="http://schemas.microsoft.com/office/drawing/2014/main" id="{F69D1866-FB8B-4334-BA6E-EB09F021704E}"/>
                    </a:ext>
                  </a:extLst>
                </p:cNvPr>
                <p:cNvSpPr txBox="1"/>
                <p:nvPr/>
              </p:nvSpPr>
              <p:spPr>
                <a:xfrm>
                  <a:off x="8868848" y="5406879"/>
                  <a:ext cx="2915638" cy="523220"/>
                </a:xfrm>
                <a:prstGeom prst="rect">
                  <a:avLst/>
                </a:prstGeom>
                <a:noFill/>
              </p:spPr>
              <p:txBody>
                <a:bodyPr wrap="square" rtlCol="0">
                  <a:spAutoFit/>
                </a:bodyPr>
                <a:lstStyle/>
                <a:p>
                  <a:r>
                    <a:rPr lang="zh-CN" altLang="en-US" sz="2800" b="1" dirty="0">
                      <a:solidFill>
                        <a:schemeClr val="accent1">
                          <a:lumMod val="50000"/>
                        </a:schemeClr>
                      </a:solidFill>
                    </a:rPr>
                    <a:t>必备型需求</a:t>
                  </a:r>
                  <a:endParaRPr lang="en-US" altLang="zh-CN" sz="2800" b="1" dirty="0">
                    <a:solidFill>
                      <a:schemeClr val="accent1">
                        <a:lumMod val="50000"/>
                      </a:schemeClr>
                    </a:solidFill>
                  </a:endParaRPr>
                </a:p>
              </p:txBody>
            </p:sp>
            <p:sp>
              <p:nvSpPr>
                <p:cNvPr id="40" name="文本框 39">
                  <a:extLst>
                    <a:ext uri="{FF2B5EF4-FFF2-40B4-BE49-F238E27FC236}">
                      <a16:creationId xmlns:a16="http://schemas.microsoft.com/office/drawing/2014/main" id="{13988CEA-105F-4CE4-9ECE-C8B19529CFF5}"/>
                    </a:ext>
                  </a:extLst>
                </p:cNvPr>
                <p:cNvSpPr txBox="1"/>
                <p:nvPr/>
              </p:nvSpPr>
              <p:spPr>
                <a:xfrm>
                  <a:off x="2634221" y="1609801"/>
                  <a:ext cx="2120285" cy="523220"/>
                </a:xfrm>
                <a:prstGeom prst="rect">
                  <a:avLst/>
                </a:prstGeom>
                <a:noFill/>
              </p:spPr>
              <p:txBody>
                <a:bodyPr wrap="square" rtlCol="0">
                  <a:spAutoFit/>
                </a:bodyPr>
                <a:lstStyle/>
                <a:p>
                  <a:r>
                    <a:rPr lang="zh-CN" altLang="en-US" sz="2800" b="1" dirty="0">
                      <a:solidFill>
                        <a:schemeClr val="accent1">
                          <a:lumMod val="50000"/>
                        </a:schemeClr>
                      </a:solidFill>
                    </a:rPr>
                    <a:t>魅力型需求</a:t>
                  </a:r>
                  <a:endParaRPr lang="en-US" altLang="zh-CN" sz="2800" b="1" dirty="0">
                    <a:solidFill>
                      <a:schemeClr val="accent1">
                        <a:lumMod val="50000"/>
                      </a:schemeClr>
                    </a:solidFill>
                  </a:endParaRPr>
                </a:p>
              </p:txBody>
            </p:sp>
            <p:sp>
              <p:nvSpPr>
                <p:cNvPr id="41" name="文本框 40">
                  <a:extLst>
                    <a:ext uri="{FF2B5EF4-FFF2-40B4-BE49-F238E27FC236}">
                      <a16:creationId xmlns:a16="http://schemas.microsoft.com/office/drawing/2014/main" id="{3F854D35-18C8-44E6-9EA1-D6CAAF6A6D4D}"/>
                    </a:ext>
                  </a:extLst>
                </p:cNvPr>
                <p:cNvSpPr txBox="1"/>
                <p:nvPr/>
              </p:nvSpPr>
              <p:spPr>
                <a:xfrm>
                  <a:off x="2695113" y="5406879"/>
                  <a:ext cx="2478956" cy="523220"/>
                </a:xfrm>
                <a:prstGeom prst="rect">
                  <a:avLst/>
                </a:prstGeom>
                <a:noFill/>
              </p:spPr>
              <p:txBody>
                <a:bodyPr wrap="square" rtlCol="0">
                  <a:spAutoFit/>
                </a:bodyPr>
                <a:lstStyle/>
                <a:p>
                  <a:r>
                    <a:rPr lang="zh-CN" altLang="en-US" sz="2800" b="1" dirty="0">
                      <a:solidFill>
                        <a:schemeClr val="accent1">
                          <a:lumMod val="50000"/>
                        </a:schemeClr>
                      </a:solidFill>
                    </a:rPr>
                    <a:t>无差异型需求</a:t>
                  </a:r>
                  <a:endParaRPr lang="en-US" altLang="zh-CN" sz="2800" b="1" dirty="0">
                    <a:solidFill>
                      <a:schemeClr val="accent1">
                        <a:lumMod val="50000"/>
                      </a:schemeClr>
                    </a:solidFill>
                  </a:endParaRPr>
                </a:p>
              </p:txBody>
            </p:sp>
          </p:grpSp>
          <p:sp>
            <p:nvSpPr>
              <p:cNvPr id="39" name="文本框 38">
                <a:extLst>
                  <a:ext uri="{FF2B5EF4-FFF2-40B4-BE49-F238E27FC236}">
                    <a16:creationId xmlns:a16="http://schemas.microsoft.com/office/drawing/2014/main" id="{DF493F67-850C-4116-A480-61E311908CC8}"/>
                  </a:ext>
                </a:extLst>
              </p:cNvPr>
              <p:cNvSpPr txBox="1"/>
              <p:nvPr/>
            </p:nvSpPr>
            <p:spPr>
              <a:xfrm>
                <a:off x="8052946" y="3587829"/>
                <a:ext cx="2120285" cy="523220"/>
              </a:xfrm>
              <a:prstGeom prst="rect">
                <a:avLst/>
              </a:prstGeom>
              <a:noFill/>
            </p:spPr>
            <p:txBody>
              <a:bodyPr wrap="square" rtlCol="0">
                <a:spAutoFit/>
              </a:bodyPr>
              <a:lstStyle/>
              <a:p>
                <a:r>
                  <a:rPr lang="zh-CN" altLang="en-US" sz="2800" b="1" dirty="0">
                    <a:solidFill>
                      <a:schemeClr val="accent1">
                        <a:lumMod val="50000"/>
                      </a:schemeClr>
                    </a:solidFill>
                  </a:rPr>
                  <a:t>期望型需求</a:t>
                </a:r>
                <a:endParaRPr lang="en-US" altLang="zh-CN" sz="2800" b="1" dirty="0">
                  <a:solidFill>
                    <a:schemeClr val="accent1">
                      <a:lumMod val="50000"/>
                    </a:schemeClr>
                  </a:solidFill>
                </a:endParaRPr>
              </a:p>
            </p:txBody>
          </p:sp>
        </p:grpSp>
      </p:grpSp>
      <p:sp>
        <p:nvSpPr>
          <p:cNvPr id="33" name="矩形 32">
            <a:extLst>
              <a:ext uri="{FF2B5EF4-FFF2-40B4-BE49-F238E27FC236}">
                <a16:creationId xmlns:a16="http://schemas.microsoft.com/office/drawing/2014/main" id="{6348B20F-26BA-4D5B-AF55-4FF2BCD73F86}"/>
              </a:ext>
            </a:extLst>
          </p:cNvPr>
          <p:cNvSpPr/>
          <p:nvPr/>
        </p:nvSpPr>
        <p:spPr>
          <a:xfrm>
            <a:off x="705716" y="378691"/>
            <a:ext cx="5390284" cy="523220"/>
          </a:xfrm>
          <a:prstGeom prst="rect">
            <a:avLst/>
          </a:prstGeom>
        </p:spPr>
        <p:txBody>
          <a:bodyPr wrap="square" anchor="ctr">
            <a:spAutoFit/>
          </a:bodyPr>
          <a:lstStyle/>
          <a:p>
            <a:r>
              <a:rPr lang="zh-CN" altLang="en-US" sz="2800" b="1" dirty="0">
                <a:solidFill>
                  <a:srgbClr val="5B5A5C"/>
                </a:solidFill>
                <a:cs typeface="+mn-ea"/>
                <a:sym typeface="+mn-lt"/>
              </a:rPr>
              <a:t>扩展功能需求分析</a:t>
            </a:r>
            <a:endParaRPr lang="en-US" altLang="zh-CN" sz="2800" b="1" dirty="0">
              <a:solidFill>
                <a:srgbClr val="5B5A5C"/>
              </a:solidFill>
              <a:cs typeface="+mn-ea"/>
              <a:sym typeface="+mn-lt"/>
            </a:endParaRPr>
          </a:p>
        </p:txBody>
      </p:sp>
    </p:spTree>
    <p:extLst>
      <p:ext uri="{BB962C8B-B14F-4D97-AF65-F5344CB8AC3E}">
        <p14:creationId xmlns:p14="http://schemas.microsoft.com/office/powerpoint/2010/main" val="313089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500"/>
                            </p:stCondLst>
                            <p:childTnLst>
                              <p:par>
                                <p:cTn id="21" presetID="42" presetClass="entr" presetSubtype="0" fill="hold"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anim calcmode="lin" valueType="num">
                                      <p:cBhvr>
                                        <p:cTn id="24" dur="500" fill="hold"/>
                                        <p:tgtEl>
                                          <p:spTgt spid="17"/>
                                        </p:tgtEl>
                                        <p:attrNameLst>
                                          <p:attrName>ppt_x</p:attrName>
                                        </p:attrNameLst>
                                      </p:cBhvr>
                                      <p:tavLst>
                                        <p:tav tm="0">
                                          <p:val>
                                            <p:strVal val="#ppt_x"/>
                                          </p:val>
                                        </p:tav>
                                        <p:tav tm="100000">
                                          <p:val>
                                            <p:strVal val="#ppt_x"/>
                                          </p:val>
                                        </p:tav>
                                      </p:tavLst>
                                    </p:anim>
                                    <p:anim calcmode="lin" valueType="num">
                                      <p:cBhvr>
                                        <p:cTn id="25"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xit" presetSubtype="0" fill="hold" nodeType="clickEffect">
                                  <p:stCondLst>
                                    <p:cond delay="0"/>
                                  </p:stCondLst>
                                  <p:childTnLst>
                                    <p:animEffect transition="out" filter="fade">
                                      <p:cBhvr>
                                        <p:cTn id="29" dur="500"/>
                                        <p:tgtEl>
                                          <p:spTgt spid="17"/>
                                        </p:tgtEl>
                                      </p:cBhvr>
                                    </p:animEffect>
                                    <p:anim calcmode="lin" valueType="num">
                                      <p:cBhvr>
                                        <p:cTn id="30" dur="500"/>
                                        <p:tgtEl>
                                          <p:spTgt spid="17"/>
                                        </p:tgtEl>
                                        <p:attrNameLst>
                                          <p:attrName>ppt_x</p:attrName>
                                        </p:attrNameLst>
                                      </p:cBhvr>
                                      <p:tavLst>
                                        <p:tav tm="0">
                                          <p:val>
                                            <p:strVal val="ppt_x"/>
                                          </p:val>
                                        </p:tav>
                                        <p:tav tm="100000">
                                          <p:val>
                                            <p:strVal val="ppt_x"/>
                                          </p:val>
                                        </p:tav>
                                      </p:tavLst>
                                    </p:anim>
                                    <p:anim calcmode="lin" valueType="num">
                                      <p:cBhvr>
                                        <p:cTn id="31" dur="500"/>
                                        <p:tgtEl>
                                          <p:spTgt spid="17"/>
                                        </p:tgtEl>
                                        <p:attrNameLst>
                                          <p:attrName>ppt_y</p:attrName>
                                        </p:attrNameLst>
                                      </p:cBhvr>
                                      <p:tavLst>
                                        <p:tav tm="0">
                                          <p:val>
                                            <p:strVal val="ppt_y"/>
                                          </p:val>
                                        </p:tav>
                                        <p:tav tm="100000">
                                          <p:val>
                                            <p:strVal val="ppt_y+.1"/>
                                          </p:val>
                                        </p:tav>
                                      </p:tavLst>
                                    </p:anim>
                                    <p:set>
                                      <p:cBhvr>
                                        <p:cTn id="32" dur="1" fill="hold">
                                          <p:stCondLst>
                                            <p:cond delay="499"/>
                                          </p:stCondLst>
                                        </p:cTn>
                                        <p:tgtEl>
                                          <p:spTgt spid="17"/>
                                        </p:tgtEl>
                                        <p:attrNameLst>
                                          <p:attrName>style.visibility</p:attrName>
                                        </p:attrNameLst>
                                      </p:cBhvr>
                                      <p:to>
                                        <p:strVal val="hidden"/>
                                      </p:to>
                                    </p:set>
                                  </p:childTnLst>
                                </p:cTn>
                              </p:par>
                              <p:par>
                                <p:cTn id="33" presetID="2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down)">
                                      <p:cBhvr>
                                        <p:cTn id="35" dur="500"/>
                                        <p:tgtEl>
                                          <p:spTgt spid="12"/>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childTnLst>
                          </p:cTn>
                        </p:par>
                        <p:par>
                          <p:cTn id="39" fill="hold">
                            <p:stCondLst>
                              <p:cond delay="500"/>
                            </p:stCondLst>
                            <p:childTnLst>
                              <p:par>
                                <p:cTn id="40" presetID="42" presetClass="entr" presetSubtype="0" fill="hold" nodeType="afterEffect">
                                  <p:stCondLst>
                                    <p:cond delay="50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anim calcmode="lin" valueType="num">
                                      <p:cBhvr>
                                        <p:cTn id="43" dur="500" fill="hold"/>
                                        <p:tgtEl>
                                          <p:spTgt spid="21"/>
                                        </p:tgtEl>
                                        <p:attrNameLst>
                                          <p:attrName>ppt_x</p:attrName>
                                        </p:attrNameLst>
                                      </p:cBhvr>
                                      <p:tavLst>
                                        <p:tav tm="0">
                                          <p:val>
                                            <p:strVal val="#ppt_x"/>
                                          </p:val>
                                        </p:tav>
                                        <p:tav tm="100000">
                                          <p:val>
                                            <p:strVal val="#ppt_x"/>
                                          </p:val>
                                        </p:tav>
                                      </p:tavLst>
                                    </p:anim>
                                    <p:anim calcmode="lin" valueType="num">
                                      <p:cBhvr>
                                        <p:cTn id="44" dur="500" fill="hold"/>
                                        <p:tgtEl>
                                          <p:spTgt spid="21"/>
                                        </p:tgtEl>
                                        <p:attrNameLst>
                                          <p:attrName>ppt_y</p:attrName>
                                        </p:attrNameLst>
                                      </p:cBhvr>
                                      <p:tavLst>
                                        <p:tav tm="0">
                                          <p:val>
                                            <p:strVal val="#ppt_y+.1"/>
                                          </p:val>
                                        </p:tav>
                                        <p:tav tm="100000">
                                          <p:val>
                                            <p:strVal val="#ppt_y"/>
                                          </p:val>
                                        </p:tav>
                                      </p:tavLst>
                                    </p:anim>
                                  </p:childTnLst>
                                </p:cTn>
                              </p:par>
                            </p:childTnLst>
                          </p:cTn>
                        </p:par>
                        <p:par>
                          <p:cTn id="45" fill="hold">
                            <p:stCondLst>
                              <p:cond delay="1500"/>
                            </p:stCondLst>
                            <p:childTnLst>
                              <p:par>
                                <p:cTn id="46" presetID="42" presetClass="entr" presetSubtype="0" fill="hold" nodeType="afterEffect">
                                  <p:stCondLst>
                                    <p:cond delay="50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anim calcmode="lin" valueType="num">
                                      <p:cBhvr>
                                        <p:cTn id="49" dur="500" fill="hold"/>
                                        <p:tgtEl>
                                          <p:spTgt spid="19"/>
                                        </p:tgtEl>
                                        <p:attrNameLst>
                                          <p:attrName>ppt_x</p:attrName>
                                        </p:attrNameLst>
                                      </p:cBhvr>
                                      <p:tavLst>
                                        <p:tav tm="0">
                                          <p:val>
                                            <p:strVal val="#ppt_x"/>
                                          </p:val>
                                        </p:tav>
                                        <p:tav tm="100000">
                                          <p:val>
                                            <p:strVal val="#ppt_x"/>
                                          </p:val>
                                        </p:tav>
                                      </p:tavLst>
                                    </p:anim>
                                    <p:anim calcmode="lin" valueType="num">
                                      <p:cBhvr>
                                        <p:cTn id="50"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xit" presetSubtype="0" fill="hold" nodeType="clickEffect">
                                  <p:stCondLst>
                                    <p:cond delay="0"/>
                                  </p:stCondLst>
                                  <p:childTnLst>
                                    <p:animEffect transition="out" filter="fade">
                                      <p:cBhvr>
                                        <p:cTn id="54" dur="500"/>
                                        <p:tgtEl>
                                          <p:spTgt spid="21"/>
                                        </p:tgtEl>
                                      </p:cBhvr>
                                    </p:animEffect>
                                    <p:anim calcmode="lin" valueType="num">
                                      <p:cBhvr>
                                        <p:cTn id="55" dur="500"/>
                                        <p:tgtEl>
                                          <p:spTgt spid="21"/>
                                        </p:tgtEl>
                                        <p:attrNameLst>
                                          <p:attrName>ppt_x</p:attrName>
                                        </p:attrNameLst>
                                      </p:cBhvr>
                                      <p:tavLst>
                                        <p:tav tm="0">
                                          <p:val>
                                            <p:strVal val="ppt_x"/>
                                          </p:val>
                                        </p:tav>
                                        <p:tav tm="100000">
                                          <p:val>
                                            <p:strVal val="ppt_x"/>
                                          </p:val>
                                        </p:tav>
                                      </p:tavLst>
                                    </p:anim>
                                    <p:anim calcmode="lin" valueType="num">
                                      <p:cBhvr>
                                        <p:cTn id="56" dur="500"/>
                                        <p:tgtEl>
                                          <p:spTgt spid="21"/>
                                        </p:tgtEl>
                                        <p:attrNameLst>
                                          <p:attrName>ppt_y</p:attrName>
                                        </p:attrNameLst>
                                      </p:cBhvr>
                                      <p:tavLst>
                                        <p:tav tm="0">
                                          <p:val>
                                            <p:strVal val="ppt_y"/>
                                          </p:val>
                                        </p:tav>
                                        <p:tav tm="100000">
                                          <p:val>
                                            <p:strVal val="ppt_y+.1"/>
                                          </p:val>
                                        </p:tav>
                                      </p:tavLst>
                                    </p:anim>
                                    <p:set>
                                      <p:cBhvr>
                                        <p:cTn id="57" dur="1" fill="hold">
                                          <p:stCondLst>
                                            <p:cond delay="499"/>
                                          </p:stCondLst>
                                        </p:cTn>
                                        <p:tgtEl>
                                          <p:spTgt spid="21"/>
                                        </p:tgtEl>
                                        <p:attrNameLst>
                                          <p:attrName>style.visibility</p:attrName>
                                        </p:attrNameLst>
                                      </p:cBhvr>
                                      <p:to>
                                        <p:strVal val="hidden"/>
                                      </p:to>
                                    </p:set>
                                  </p:childTnLst>
                                </p:cTn>
                              </p:par>
                              <p:par>
                                <p:cTn id="58" presetID="42" presetClass="exit" presetSubtype="0" fill="hold" nodeType="withEffect">
                                  <p:stCondLst>
                                    <p:cond delay="0"/>
                                  </p:stCondLst>
                                  <p:childTnLst>
                                    <p:animEffect transition="out" filter="fade">
                                      <p:cBhvr>
                                        <p:cTn id="59" dur="500"/>
                                        <p:tgtEl>
                                          <p:spTgt spid="19"/>
                                        </p:tgtEl>
                                      </p:cBhvr>
                                    </p:animEffect>
                                    <p:anim calcmode="lin" valueType="num">
                                      <p:cBhvr>
                                        <p:cTn id="60" dur="500"/>
                                        <p:tgtEl>
                                          <p:spTgt spid="19"/>
                                        </p:tgtEl>
                                        <p:attrNameLst>
                                          <p:attrName>ppt_x</p:attrName>
                                        </p:attrNameLst>
                                      </p:cBhvr>
                                      <p:tavLst>
                                        <p:tav tm="0">
                                          <p:val>
                                            <p:strVal val="ppt_x"/>
                                          </p:val>
                                        </p:tav>
                                        <p:tav tm="100000">
                                          <p:val>
                                            <p:strVal val="ppt_x"/>
                                          </p:val>
                                        </p:tav>
                                      </p:tavLst>
                                    </p:anim>
                                    <p:anim calcmode="lin" valueType="num">
                                      <p:cBhvr>
                                        <p:cTn id="61" dur="500"/>
                                        <p:tgtEl>
                                          <p:spTgt spid="19"/>
                                        </p:tgtEl>
                                        <p:attrNameLst>
                                          <p:attrName>ppt_y</p:attrName>
                                        </p:attrNameLst>
                                      </p:cBhvr>
                                      <p:tavLst>
                                        <p:tav tm="0">
                                          <p:val>
                                            <p:strVal val="ppt_y"/>
                                          </p:val>
                                        </p:tav>
                                        <p:tav tm="100000">
                                          <p:val>
                                            <p:strVal val="ppt_y+.1"/>
                                          </p:val>
                                        </p:tav>
                                      </p:tavLst>
                                    </p:anim>
                                    <p:set>
                                      <p:cBhvr>
                                        <p:cTn id="62" dur="1" fill="hold">
                                          <p:stCondLst>
                                            <p:cond delay="499"/>
                                          </p:stCondLst>
                                        </p:cTn>
                                        <p:tgtEl>
                                          <p:spTgt spid="19"/>
                                        </p:tgtEl>
                                        <p:attrNameLst>
                                          <p:attrName>style.visibility</p:attrName>
                                        </p:attrNameLst>
                                      </p:cBhvr>
                                      <p:to>
                                        <p:strVal val="hidden"/>
                                      </p:to>
                                    </p:set>
                                  </p:childTnLst>
                                </p:cTn>
                              </p:par>
                              <p:par>
                                <p:cTn id="63" presetID="22" presetClass="entr" presetSubtype="4"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down)">
                                      <p:cBhvr>
                                        <p:cTn id="65" dur="500"/>
                                        <p:tgtEl>
                                          <p:spTgt spid="14"/>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wipe(down)">
                                      <p:cBhvr>
                                        <p:cTn id="68" dur="500"/>
                                        <p:tgtEl>
                                          <p:spTgt spid="15"/>
                                        </p:tgtEl>
                                      </p:cBhvr>
                                    </p:animEffect>
                                  </p:childTnLst>
                                </p:cTn>
                              </p:par>
                            </p:childTnLst>
                          </p:cTn>
                        </p:par>
                        <p:par>
                          <p:cTn id="69" fill="hold">
                            <p:stCondLst>
                              <p:cond delay="500"/>
                            </p:stCondLst>
                            <p:childTnLst>
                              <p:par>
                                <p:cTn id="70" presetID="42" presetClass="entr" presetSubtype="0" fill="hold" nodeType="afterEffect">
                                  <p:stCondLst>
                                    <p:cond delay="500"/>
                                  </p:stCondLst>
                                  <p:childTnLst>
                                    <p:set>
                                      <p:cBhvr>
                                        <p:cTn id="71" dur="1" fill="hold">
                                          <p:stCondLst>
                                            <p:cond delay="0"/>
                                          </p:stCondLst>
                                        </p:cTn>
                                        <p:tgtEl>
                                          <p:spTgt spid="2"/>
                                        </p:tgtEl>
                                        <p:attrNameLst>
                                          <p:attrName>style.visibility</p:attrName>
                                        </p:attrNameLst>
                                      </p:cBhvr>
                                      <p:to>
                                        <p:strVal val="visible"/>
                                      </p:to>
                                    </p:set>
                                    <p:animEffect transition="in" filter="fade">
                                      <p:cBhvr>
                                        <p:cTn id="72" dur="500"/>
                                        <p:tgtEl>
                                          <p:spTgt spid="2"/>
                                        </p:tgtEl>
                                      </p:cBhvr>
                                    </p:animEffect>
                                    <p:anim calcmode="lin" valueType="num">
                                      <p:cBhvr>
                                        <p:cTn id="73" dur="500" fill="hold"/>
                                        <p:tgtEl>
                                          <p:spTgt spid="2"/>
                                        </p:tgtEl>
                                        <p:attrNameLst>
                                          <p:attrName>ppt_x</p:attrName>
                                        </p:attrNameLst>
                                      </p:cBhvr>
                                      <p:tavLst>
                                        <p:tav tm="0">
                                          <p:val>
                                            <p:strVal val="#ppt_x"/>
                                          </p:val>
                                        </p:tav>
                                        <p:tav tm="100000">
                                          <p:val>
                                            <p:strVal val="#ppt_x"/>
                                          </p:val>
                                        </p:tav>
                                      </p:tavLst>
                                    </p:anim>
                                    <p:anim calcmode="lin" valueType="num">
                                      <p:cBhvr>
                                        <p:cTn id="74"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xit" presetSubtype="0" fill="hold" nodeType="clickEffect">
                                  <p:stCondLst>
                                    <p:cond delay="0"/>
                                  </p:stCondLst>
                                  <p:childTnLst>
                                    <p:animEffect transition="out" filter="fade">
                                      <p:cBhvr>
                                        <p:cTn id="78" dur="1000"/>
                                        <p:tgtEl>
                                          <p:spTgt spid="2"/>
                                        </p:tgtEl>
                                      </p:cBhvr>
                                    </p:animEffect>
                                    <p:anim calcmode="lin" valueType="num">
                                      <p:cBhvr>
                                        <p:cTn id="79" dur="1000"/>
                                        <p:tgtEl>
                                          <p:spTgt spid="2"/>
                                        </p:tgtEl>
                                        <p:attrNameLst>
                                          <p:attrName>ppt_x</p:attrName>
                                        </p:attrNameLst>
                                      </p:cBhvr>
                                      <p:tavLst>
                                        <p:tav tm="0">
                                          <p:val>
                                            <p:strVal val="ppt_x"/>
                                          </p:val>
                                        </p:tav>
                                        <p:tav tm="100000">
                                          <p:val>
                                            <p:strVal val="ppt_x"/>
                                          </p:val>
                                        </p:tav>
                                      </p:tavLst>
                                    </p:anim>
                                    <p:anim calcmode="lin" valueType="num">
                                      <p:cBhvr>
                                        <p:cTn id="80" dur="1000"/>
                                        <p:tgtEl>
                                          <p:spTgt spid="2"/>
                                        </p:tgtEl>
                                        <p:attrNameLst>
                                          <p:attrName>ppt_y</p:attrName>
                                        </p:attrNameLst>
                                      </p:cBhvr>
                                      <p:tavLst>
                                        <p:tav tm="0">
                                          <p:val>
                                            <p:strVal val="ppt_y"/>
                                          </p:val>
                                        </p:tav>
                                        <p:tav tm="100000">
                                          <p:val>
                                            <p:strVal val="ppt_y+.1"/>
                                          </p:val>
                                        </p:tav>
                                      </p:tavLst>
                                    </p:anim>
                                    <p:set>
                                      <p:cBhvr>
                                        <p:cTn id="81"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0" grpId="0" animBg="1"/>
      <p:bldP spid="11" grpId="0"/>
      <p:bldP spid="12" grpId="0" animBg="1"/>
      <p:bldP spid="13" grpId="0"/>
      <p:bldP spid="14"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2C6A715-2380-4043-ADC2-32973C1F5B3C}"/>
              </a:ext>
            </a:extLst>
          </p:cNvPr>
          <p:cNvSpPr txBox="1"/>
          <p:nvPr/>
        </p:nvSpPr>
        <p:spPr>
          <a:xfrm>
            <a:off x="1231238" y="3640765"/>
            <a:ext cx="3922752" cy="923330"/>
          </a:xfrm>
          <a:prstGeom prst="rect">
            <a:avLst/>
          </a:prstGeom>
          <a:noFill/>
        </p:spPr>
        <p:txBody>
          <a:bodyPr wrap="square" rtlCol="0">
            <a:spAutoFit/>
          </a:bodyPr>
          <a:lstStyle/>
          <a:p>
            <a:r>
              <a:rPr lang="zh-CN" altLang="en-US" sz="5400" b="1" dirty="0">
                <a:solidFill>
                  <a:schemeClr val="accent1">
                    <a:lumMod val="50000"/>
                  </a:schemeClr>
                </a:solidFill>
              </a:rPr>
              <a:t>需求分析表</a:t>
            </a:r>
            <a:endParaRPr lang="en-US" altLang="zh-CN" sz="5400" b="1" dirty="0">
              <a:solidFill>
                <a:schemeClr val="accent1">
                  <a:lumMod val="50000"/>
                </a:schemeClr>
              </a:solidFill>
            </a:endParaRPr>
          </a:p>
        </p:txBody>
      </p:sp>
      <p:sp>
        <p:nvSpPr>
          <p:cNvPr id="10" name="箭头: 下 9">
            <a:extLst>
              <a:ext uri="{FF2B5EF4-FFF2-40B4-BE49-F238E27FC236}">
                <a16:creationId xmlns:a16="http://schemas.microsoft.com/office/drawing/2014/main" id="{BF698522-296E-4DD8-85CE-AC12285BAB0A}"/>
              </a:ext>
            </a:extLst>
          </p:cNvPr>
          <p:cNvSpPr/>
          <p:nvPr/>
        </p:nvSpPr>
        <p:spPr>
          <a:xfrm>
            <a:off x="1752164" y="1495664"/>
            <a:ext cx="2109072" cy="1933336"/>
          </a:xfrm>
          <a:prstGeom prst="downArrow">
            <a:avLst>
              <a:gd name="adj1" fmla="val 26740"/>
              <a:gd name="adj2" fmla="val 50000"/>
            </a:avLst>
          </a:prstGeom>
          <a:solidFill>
            <a:srgbClr val="1D34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F0F7DF9E-AD04-441F-8F16-83F978E4C4AF}"/>
              </a:ext>
            </a:extLst>
          </p:cNvPr>
          <p:cNvPicPr>
            <a:picLocks noChangeAspect="1"/>
          </p:cNvPicPr>
          <p:nvPr/>
        </p:nvPicPr>
        <p:blipFill>
          <a:blip r:embed="rId3"/>
          <a:stretch>
            <a:fillRect/>
          </a:stretch>
        </p:blipFill>
        <p:spPr>
          <a:xfrm>
            <a:off x="5825973" y="1067010"/>
            <a:ext cx="5009585" cy="5302046"/>
          </a:xfrm>
          <a:prstGeom prst="rect">
            <a:avLst/>
          </a:prstGeom>
        </p:spPr>
      </p:pic>
      <p:sp>
        <p:nvSpPr>
          <p:cNvPr id="11" name="矩形 10">
            <a:extLst>
              <a:ext uri="{FF2B5EF4-FFF2-40B4-BE49-F238E27FC236}">
                <a16:creationId xmlns:a16="http://schemas.microsoft.com/office/drawing/2014/main" id="{5FE6FB09-49A4-459F-9301-474B8B7B5DA7}"/>
              </a:ext>
            </a:extLst>
          </p:cNvPr>
          <p:cNvSpPr/>
          <p:nvPr/>
        </p:nvSpPr>
        <p:spPr>
          <a:xfrm>
            <a:off x="705716" y="378691"/>
            <a:ext cx="5390284" cy="523220"/>
          </a:xfrm>
          <a:prstGeom prst="rect">
            <a:avLst/>
          </a:prstGeom>
        </p:spPr>
        <p:txBody>
          <a:bodyPr wrap="square" anchor="ctr">
            <a:spAutoFit/>
          </a:bodyPr>
          <a:lstStyle/>
          <a:p>
            <a:r>
              <a:rPr lang="zh-CN" altLang="en-US" sz="2800" b="1" dirty="0">
                <a:solidFill>
                  <a:srgbClr val="5B5A5C"/>
                </a:solidFill>
                <a:cs typeface="+mn-ea"/>
                <a:sym typeface="+mn-lt"/>
              </a:rPr>
              <a:t>需求分析表</a:t>
            </a:r>
            <a:endParaRPr lang="en-US" altLang="zh-CN" sz="2800" b="1" dirty="0">
              <a:solidFill>
                <a:srgbClr val="5B5A5C"/>
              </a:solidFill>
              <a:cs typeface="+mn-ea"/>
              <a:sym typeface="+mn-lt"/>
            </a:endParaRPr>
          </a:p>
        </p:txBody>
      </p:sp>
    </p:spTree>
    <p:extLst>
      <p:ext uri="{BB962C8B-B14F-4D97-AF65-F5344CB8AC3E}">
        <p14:creationId xmlns:p14="http://schemas.microsoft.com/office/powerpoint/2010/main" val="263423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表格 1"/>
          <p:cNvGraphicFramePr>
            <a:graphicFrameLocks noGrp="1"/>
          </p:cNvGraphicFramePr>
          <p:nvPr>
            <p:extLst>
              <p:ext uri="{D42A27DB-BD31-4B8C-83A1-F6EECF244321}">
                <p14:modId xmlns:p14="http://schemas.microsoft.com/office/powerpoint/2010/main" val="3307536187"/>
              </p:ext>
            </p:extLst>
          </p:nvPr>
        </p:nvGraphicFramePr>
        <p:xfrm>
          <a:off x="1952917" y="2535219"/>
          <a:ext cx="8286166" cy="2323652"/>
        </p:xfrm>
        <a:graphic>
          <a:graphicData uri="http://schemas.openxmlformats.org/drawingml/2006/table">
            <a:tbl>
              <a:tblPr firstRow="1" bandRow="1">
                <a:tableStyleId>{5C22544A-7EE6-4342-B048-85BDC9FD1C3A}</a:tableStyleId>
              </a:tblPr>
              <a:tblGrid>
                <a:gridCol w="8286166">
                  <a:extLst>
                    <a:ext uri="{9D8B030D-6E8A-4147-A177-3AD203B41FA5}">
                      <a16:colId xmlns:a16="http://schemas.microsoft.com/office/drawing/2014/main" val="20000"/>
                    </a:ext>
                  </a:extLst>
                </a:gridCol>
              </a:tblGrid>
              <a:tr h="1142780">
                <a:tc>
                  <a:txBody>
                    <a:bodyPr/>
                    <a:lstStyle/>
                    <a:p>
                      <a:pPr marL="0" marR="0" lvl="0" indent="0" algn="ctr" defTabSz="914400" rtl="0" eaLnBrk="1" fontAlgn="auto" latinLnBrk="0" hangingPunct="1">
                        <a:lnSpc>
                          <a:spcPct val="100000"/>
                        </a:lnSpc>
                        <a:spcBef>
                          <a:spcPts val="0"/>
                        </a:spcBef>
                        <a:spcAft>
                          <a:spcPts val="0"/>
                        </a:spcAft>
                        <a:buClrTx/>
                        <a:buSzTx/>
                        <a:buFontTx/>
                        <a:buNone/>
                      </a:pPr>
                      <a:r>
                        <a:rPr lang="zh-CN" altLang="en-US" sz="6000" b="1" dirty="0">
                          <a:solidFill>
                            <a:srgbClr val="515356"/>
                          </a:solidFill>
                          <a:latin typeface="+mn-lt"/>
                          <a:ea typeface="+mn-ea"/>
                          <a:cs typeface="+mn-ea"/>
                          <a:sym typeface="+mn-lt"/>
                        </a:rPr>
                        <a:t>类图</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0"/>
                  </a:ext>
                </a:extLst>
              </a:tr>
              <a:tr h="1180872">
                <a:tc>
                  <a:txBody>
                    <a:bodyPr/>
                    <a:lstStyle/>
                    <a:p>
                      <a:pPr algn="ctr"/>
                      <a:endParaRPr lang="en-US" altLang="zh-CN" sz="3200" b="1" dirty="0">
                        <a:solidFill>
                          <a:srgbClr val="515356"/>
                        </a:solidFill>
                        <a:latin typeface="+mn-lt"/>
                        <a:ea typeface="+mn-ea"/>
                        <a:cs typeface="+mn-ea"/>
                        <a:sym typeface="+mn-lt"/>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1"/>
                  </a:ext>
                </a:extLst>
              </a:tr>
            </a:tbl>
          </a:graphicData>
        </a:graphic>
      </p:graphicFrame>
      <p:pic>
        <p:nvPicPr>
          <p:cNvPr id="4" name="图片 8" descr="4【英文】详细手册.pdf - Adobe Acrobat Pro DC">
            <a:extLst>
              <a:ext uri="{FF2B5EF4-FFF2-40B4-BE49-F238E27FC236}">
                <a16:creationId xmlns:a16="http://schemas.microsoft.com/office/drawing/2014/main" id="{79D37D80-20EB-4966-B3F2-7F78C5A015F2}"/>
              </a:ext>
            </a:extLst>
          </p:cNvPr>
          <p:cNvPicPr>
            <a:picLocks noChangeAspect="1"/>
          </p:cNvPicPr>
          <p:nvPr/>
        </p:nvPicPr>
        <p:blipFill rotWithShape="1">
          <a:blip r:embed="rId2" cstate="hqprint">
            <a:clrChange>
              <a:clrFrom>
                <a:srgbClr val="FFFFFF"/>
              </a:clrFrom>
              <a:clrTo>
                <a:srgbClr val="FFFFFF">
                  <a:alpha val="0"/>
                </a:srgbClr>
              </a:clrTo>
            </a:clrChange>
          </a:blip>
          <a:srcRect/>
          <a:stretch>
            <a:fillRect/>
          </a:stretch>
        </p:blipFill>
        <p:spPr>
          <a:xfrm>
            <a:off x="1258869" y="2535219"/>
            <a:ext cx="1388095" cy="1117157"/>
          </a:xfrm>
          <a:prstGeom prst="rect">
            <a:avLst/>
          </a:prstGeom>
        </p:spPr>
      </p:pic>
    </p:spTree>
    <p:extLst>
      <p:ext uri="{BB962C8B-B14F-4D97-AF65-F5344CB8AC3E}">
        <p14:creationId xmlns:p14="http://schemas.microsoft.com/office/powerpoint/2010/main" val="128857110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866353D-4914-44FD-ADA1-28635B6C1051}"/>
              </a:ext>
            </a:extLst>
          </p:cNvPr>
          <p:cNvSpPr/>
          <p:nvPr/>
        </p:nvSpPr>
        <p:spPr>
          <a:xfrm>
            <a:off x="705716" y="378691"/>
            <a:ext cx="5390284" cy="523220"/>
          </a:xfrm>
          <a:prstGeom prst="rect">
            <a:avLst/>
          </a:prstGeom>
        </p:spPr>
        <p:txBody>
          <a:bodyPr wrap="square" anchor="ctr">
            <a:spAutoFit/>
          </a:bodyPr>
          <a:lstStyle/>
          <a:p>
            <a:r>
              <a:rPr lang="zh-CN" altLang="en-US" sz="2800" b="1" dirty="0">
                <a:solidFill>
                  <a:srgbClr val="5B5A5C"/>
                </a:solidFill>
                <a:cs typeface="+mn-ea"/>
                <a:sym typeface="+mn-lt"/>
              </a:rPr>
              <a:t>类图</a:t>
            </a:r>
            <a:endParaRPr lang="en-US" altLang="zh-CN" sz="2800" b="1" dirty="0">
              <a:solidFill>
                <a:srgbClr val="5B5A5C"/>
              </a:solidFill>
              <a:cs typeface="+mn-ea"/>
              <a:sym typeface="+mn-lt"/>
            </a:endParaRPr>
          </a:p>
        </p:txBody>
      </p:sp>
      <p:pic>
        <p:nvPicPr>
          <p:cNvPr id="5" name="图片 4">
            <a:extLst>
              <a:ext uri="{FF2B5EF4-FFF2-40B4-BE49-F238E27FC236}">
                <a16:creationId xmlns:a16="http://schemas.microsoft.com/office/drawing/2014/main" id="{6BE609C9-32E1-4C2C-AAC1-4325D60F5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985" y="501042"/>
            <a:ext cx="6730749" cy="6176805"/>
          </a:xfrm>
          <a:prstGeom prst="rect">
            <a:avLst/>
          </a:prstGeom>
        </p:spPr>
      </p:pic>
    </p:spTree>
    <p:extLst>
      <p:ext uri="{BB962C8B-B14F-4D97-AF65-F5344CB8AC3E}">
        <p14:creationId xmlns:p14="http://schemas.microsoft.com/office/powerpoint/2010/main" val="1317939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表格 1"/>
          <p:cNvGraphicFramePr>
            <a:graphicFrameLocks noGrp="1"/>
          </p:cNvGraphicFramePr>
          <p:nvPr>
            <p:extLst>
              <p:ext uri="{D42A27DB-BD31-4B8C-83A1-F6EECF244321}">
                <p14:modId xmlns:p14="http://schemas.microsoft.com/office/powerpoint/2010/main" val="625520882"/>
              </p:ext>
            </p:extLst>
          </p:nvPr>
        </p:nvGraphicFramePr>
        <p:xfrm>
          <a:off x="1952917" y="2535219"/>
          <a:ext cx="8286166" cy="2323652"/>
        </p:xfrm>
        <a:graphic>
          <a:graphicData uri="http://schemas.openxmlformats.org/drawingml/2006/table">
            <a:tbl>
              <a:tblPr firstRow="1" bandRow="1">
                <a:tableStyleId>{5C22544A-7EE6-4342-B048-85BDC9FD1C3A}</a:tableStyleId>
              </a:tblPr>
              <a:tblGrid>
                <a:gridCol w="8286166">
                  <a:extLst>
                    <a:ext uri="{9D8B030D-6E8A-4147-A177-3AD203B41FA5}">
                      <a16:colId xmlns:a16="http://schemas.microsoft.com/office/drawing/2014/main" val="20000"/>
                    </a:ext>
                  </a:extLst>
                </a:gridCol>
              </a:tblGrid>
              <a:tr h="1142780">
                <a:tc>
                  <a:txBody>
                    <a:bodyPr/>
                    <a:lstStyle/>
                    <a:p>
                      <a:pPr marL="0" marR="0" lvl="0" indent="0" algn="ctr" defTabSz="914400" rtl="0" eaLnBrk="1" fontAlgn="auto" latinLnBrk="0" hangingPunct="1">
                        <a:lnSpc>
                          <a:spcPct val="100000"/>
                        </a:lnSpc>
                        <a:spcBef>
                          <a:spcPts val="0"/>
                        </a:spcBef>
                        <a:spcAft>
                          <a:spcPts val="0"/>
                        </a:spcAft>
                        <a:buClrTx/>
                        <a:buSzTx/>
                        <a:buFontTx/>
                        <a:buNone/>
                      </a:pPr>
                      <a:r>
                        <a:rPr lang="zh-CN" altLang="en-US" sz="6000" b="1" dirty="0">
                          <a:solidFill>
                            <a:srgbClr val="515356"/>
                          </a:solidFill>
                          <a:latin typeface="+mn-lt"/>
                          <a:ea typeface="+mn-ea"/>
                          <a:cs typeface="+mn-ea"/>
                          <a:sym typeface="+mn-lt"/>
                        </a:rPr>
                        <a:t>属性</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0"/>
                  </a:ext>
                </a:extLst>
              </a:tr>
              <a:tr h="1180872">
                <a:tc>
                  <a:txBody>
                    <a:bodyPr/>
                    <a:lstStyle/>
                    <a:p>
                      <a:pPr algn="ctr"/>
                      <a:endParaRPr lang="en-US" altLang="zh-CN" sz="3200" b="1" dirty="0">
                        <a:solidFill>
                          <a:srgbClr val="515356"/>
                        </a:solidFill>
                        <a:latin typeface="+mn-lt"/>
                        <a:ea typeface="+mn-ea"/>
                        <a:cs typeface="+mn-ea"/>
                        <a:sym typeface="+mn-lt"/>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1"/>
                  </a:ext>
                </a:extLst>
              </a:tr>
            </a:tbl>
          </a:graphicData>
        </a:graphic>
      </p:graphicFrame>
      <p:pic>
        <p:nvPicPr>
          <p:cNvPr id="4" name="图片 8" descr="4【英文】详细手册.pdf - Adobe Acrobat Pro DC">
            <a:extLst>
              <a:ext uri="{FF2B5EF4-FFF2-40B4-BE49-F238E27FC236}">
                <a16:creationId xmlns:a16="http://schemas.microsoft.com/office/drawing/2014/main" id="{79D37D80-20EB-4966-B3F2-7F78C5A015F2}"/>
              </a:ext>
            </a:extLst>
          </p:cNvPr>
          <p:cNvPicPr>
            <a:picLocks noChangeAspect="1"/>
          </p:cNvPicPr>
          <p:nvPr/>
        </p:nvPicPr>
        <p:blipFill rotWithShape="1">
          <a:blip r:embed="rId3" cstate="hqprint">
            <a:clrChange>
              <a:clrFrom>
                <a:srgbClr val="FFFFFF"/>
              </a:clrFrom>
              <a:clrTo>
                <a:srgbClr val="FFFFFF">
                  <a:alpha val="0"/>
                </a:srgbClr>
              </a:clrTo>
            </a:clrChange>
          </a:blip>
          <a:srcRect/>
          <a:stretch>
            <a:fillRect/>
          </a:stretch>
        </p:blipFill>
        <p:spPr>
          <a:xfrm>
            <a:off x="1258869" y="2535219"/>
            <a:ext cx="1388095" cy="1117157"/>
          </a:xfrm>
          <a:prstGeom prst="rect">
            <a:avLst/>
          </a:prstGeom>
        </p:spPr>
      </p:pic>
    </p:spTree>
    <p:extLst>
      <p:ext uri="{BB962C8B-B14F-4D97-AF65-F5344CB8AC3E}">
        <p14:creationId xmlns:p14="http://schemas.microsoft.com/office/powerpoint/2010/main" val="267699621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866353D-4914-44FD-ADA1-28635B6C1051}"/>
              </a:ext>
            </a:extLst>
          </p:cNvPr>
          <p:cNvSpPr/>
          <p:nvPr/>
        </p:nvSpPr>
        <p:spPr>
          <a:xfrm>
            <a:off x="705716" y="378691"/>
            <a:ext cx="5390284" cy="523220"/>
          </a:xfrm>
          <a:prstGeom prst="rect">
            <a:avLst/>
          </a:prstGeom>
        </p:spPr>
        <p:txBody>
          <a:bodyPr wrap="square" anchor="ctr">
            <a:spAutoFit/>
          </a:bodyPr>
          <a:lstStyle/>
          <a:p>
            <a:r>
              <a:rPr lang="zh-CN" altLang="en-US" sz="2800" b="1" dirty="0">
                <a:solidFill>
                  <a:srgbClr val="5B5A5C"/>
                </a:solidFill>
                <a:cs typeface="+mn-ea"/>
                <a:sym typeface="+mn-lt"/>
              </a:rPr>
              <a:t>核心用况</a:t>
            </a:r>
            <a:r>
              <a:rPr lang="en-US" altLang="zh-CN" sz="2800" b="1" dirty="0">
                <a:solidFill>
                  <a:srgbClr val="5B5A5C"/>
                </a:solidFill>
                <a:cs typeface="+mn-ea"/>
                <a:sym typeface="+mn-lt"/>
              </a:rPr>
              <a:t>-</a:t>
            </a:r>
            <a:r>
              <a:rPr lang="zh-CN" altLang="en-US" sz="2800" b="1" dirty="0">
                <a:solidFill>
                  <a:srgbClr val="5B5A5C"/>
                </a:solidFill>
                <a:cs typeface="+mn-ea"/>
                <a:sym typeface="+mn-lt"/>
              </a:rPr>
              <a:t>用例详情</a:t>
            </a:r>
            <a:endParaRPr lang="en-US" altLang="zh-CN" sz="2800" b="1" dirty="0">
              <a:solidFill>
                <a:srgbClr val="5B5A5C"/>
              </a:solidFill>
              <a:cs typeface="+mn-ea"/>
              <a:sym typeface="+mn-lt"/>
            </a:endParaRPr>
          </a:p>
        </p:txBody>
      </p:sp>
      <p:sp>
        <p:nvSpPr>
          <p:cNvPr id="6" name="文本框 5">
            <a:extLst>
              <a:ext uri="{FF2B5EF4-FFF2-40B4-BE49-F238E27FC236}">
                <a16:creationId xmlns:a16="http://schemas.microsoft.com/office/drawing/2014/main" id="{569CB05F-CA71-4873-A8E7-74DD8CFE70F9}"/>
              </a:ext>
            </a:extLst>
          </p:cNvPr>
          <p:cNvSpPr txBox="1"/>
          <p:nvPr/>
        </p:nvSpPr>
        <p:spPr>
          <a:xfrm>
            <a:off x="4534704" y="1723719"/>
            <a:ext cx="2768600" cy="523220"/>
          </a:xfrm>
          <a:prstGeom prst="rect">
            <a:avLst/>
          </a:prstGeom>
          <a:noFill/>
        </p:spPr>
        <p:txBody>
          <a:bodyPr wrap="square" rtlCol="0">
            <a:spAutoFit/>
          </a:bodyPr>
          <a:lstStyle/>
          <a:p>
            <a:pPr indent="266700" algn="just"/>
            <a:r>
              <a:rPr lang="zh-CN" altLang="en-US" sz="2800" b="1" dirty="0">
                <a:solidFill>
                  <a:schemeClr val="accent2">
                    <a:lumMod val="50000"/>
                  </a:schemeClr>
                </a:solidFill>
              </a:rPr>
              <a:t>当前市场机会</a:t>
            </a:r>
            <a:endParaRPr lang="en-US" altLang="zh-CN" sz="2800" dirty="0">
              <a:solidFill>
                <a:schemeClr val="accent2">
                  <a:lumMod val="50000"/>
                </a:schemeClr>
              </a:solidFill>
            </a:endParaRPr>
          </a:p>
        </p:txBody>
      </p:sp>
      <p:grpSp>
        <p:nvGrpSpPr>
          <p:cNvPr id="8" name="组合 7">
            <a:extLst>
              <a:ext uri="{FF2B5EF4-FFF2-40B4-BE49-F238E27FC236}">
                <a16:creationId xmlns:a16="http://schemas.microsoft.com/office/drawing/2014/main" id="{AC014F32-1B09-4683-9EBA-50F2D08E7306}"/>
              </a:ext>
            </a:extLst>
          </p:cNvPr>
          <p:cNvGrpSpPr/>
          <p:nvPr/>
        </p:nvGrpSpPr>
        <p:grpSpPr>
          <a:xfrm>
            <a:off x="1904196" y="5250657"/>
            <a:ext cx="2008980" cy="707886"/>
            <a:chOff x="3897433" y="2806415"/>
            <a:chExt cx="1627526" cy="542712"/>
          </a:xfrm>
        </p:grpSpPr>
        <p:sp>
          <p:nvSpPr>
            <p:cNvPr id="9" name="矩形 8">
              <a:extLst>
                <a:ext uri="{FF2B5EF4-FFF2-40B4-BE49-F238E27FC236}">
                  <a16:creationId xmlns:a16="http://schemas.microsoft.com/office/drawing/2014/main" id="{10783190-DE19-42FA-AF0D-4B98995FCAE8}"/>
                </a:ext>
              </a:extLst>
            </p:cNvPr>
            <p:cNvSpPr/>
            <p:nvPr/>
          </p:nvSpPr>
          <p:spPr>
            <a:xfrm>
              <a:off x="3897433" y="3030113"/>
              <a:ext cx="1627526" cy="311781"/>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20000"/>
                    <a:lumOff val="80000"/>
                  </a:schemeClr>
                </a:solidFill>
              </a:endParaRPr>
            </a:p>
          </p:txBody>
        </p:sp>
        <p:sp>
          <p:nvSpPr>
            <p:cNvPr id="10" name="文本框 9">
              <a:extLst>
                <a:ext uri="{FF2B5EF4-FFF2-40B4-BE49-F238E27FC236}">
                  <a16:creationId xmlns:a16="http://schemas.microsoft.com/office/drawing/2014/main" id="{AFA4344B-61FB-469D-91C4-222F1C8FBB1C}"/>
                </a:ext>
              </a:extLst>
            </p:cNvPr>
            <p:cNvSpPr txBox="1"/>
            <p:nvPr/>
          </p:nvSpPr>
          <p:spPr>
            <a:xfrm>
              <a:off x="3942964" y="2806415"/>
              <a:ext cx="1484952" cy="542712"/>
            </a:xfrm>
            <a:prstGeom prst="rect">
              <a:avLst/>
            </a:prstGeom>
            <a:noFill/>
          </p:spPr>
          <p:txBody>
            <a:bodyPr wrap="square" rtlCol="0">
              <a:spAutoFit/>
            </a:bodyPr>
            <a:lstStyle/>
            <a:p>
              <a:r>
                <a:rPr lang="zh-CN" altLang="en-US" sz="4000" b="1" dirty="0">
                  <a:solidFill>
                    <a:schemeClr val="accent6">
                      <a:lumMod val="50000"/>
                    </a:schemeClr>
                  </a:solidFill>
                </a:rPr>
                <a:t>可用性</a:t>
              </a:r>
              <a:endParaRPr lang="en-US" altLang="zh-CN" sz="4000" b="1" dirty="0">
                <a:solidFill>
                  <a:schemeClr val="accent6">
                    <a:lumMod val="50000"/>
                  </a:schemeClr>
                </a:solidFill>
              </a:endParaRPr>
            </a:p>
          </p:txBody>
        </p:sp>
      </p:grpSp>
      <p:grpSp>
        <p:nvGrpSpPr>
          <p:cNvPr id="11" name="组合 10">
            <a:extLst>
              <a:ext uri="{FF2B5EF4-FFF2-40B4-BE49-F238E27FC236}">
                <a16:creationId xmlns:a16="http://schemas.microsoft.com/office/drawing/2014/main" id="{F08B7EA2-8515-4458-81AD-6A23588EADB4}"/>
              </a:ext>
            </a:extLst>
          </p:cNvPr>
          <p:cNvGrpSpPr/>
          <p:nvPr/>
        </p:nvGrpSpPr>
        <p:grpSpPr>
          <a:xfrm>
            <a:off x="1560327" y="1543922"/>
            <a:ext cx="2981224" cy="1465308"/>
            <a:chOff x="3897433" y="2856173"/>
            <a:chExt cx="1732229" cy="1014635"/>
          </a:xfrm>
        </p:grpSpPr>
        <p:sp>
          <p:nvSpPr>
            <p:cNvPr id="12" name="矩形 11">
              <a:extLst>
                <a:ext uri="{FF2B5EF4-FFF2-40B4-BE49-F238E27FC236}">
                  <a16:creationId xmlns:a16="http://schemas.microsoft.com/office/drawing/2014/main" id="{7DDEA4A9-47E4-4A79-A47B-83FF06F23ECF}"/>
                </a:ext>
              </a:extLst>
            </p:cNvPr>
            <p:cNvSpPr/>
            <p:nvPr/>
          </p:nvSpPr>
          <p:spPr>
            <a:xfrm>
              <a:off x="3897433" y="3030113"/>
              <a:ext cx="1627526" cy="311781"/>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20000"/>
                    <a:lumOff val="80000"/>
                  </a:schemeClr>
                </a:solidFill>
              </a:endParaRPr>
            </a:p>
          </p:txBody>
        </p:sp>
        <p:sp>
          <p:nvSpPr>
            <p:cNvPr id="13" name="文本框 12">
              <a:extLst>
                <a:ext uri="{FF2B5EF4-FFF2-40B4-BE49-F238E27FC236}">
                  <a16:creationId xmlns:a16="http://schemas.microsoft.com/office/drawing/2014/main" id="{B2286589-A751-4AAB-B1CE-9C699442F952}"/>
                </a:ext>
              </a:extLst>
            </p:cNvPr>
            <p:cNvSpPr txBox="1"/>
            <p:nvPr/>
          </p:nvSpPr>
          <p:spPr>
            <a:xfrm>
              <a:off x="3897433" y="2856173"/>
              <a:ext cx="1732229" cy="1014635"/>
            </a:xfrm>
            <a:prstGeom prst="rect">
              <a:avLst/>
            </a:prstGeom>
            <a:noFill/>
          </p:spPr>
          <p:txBody>
            <a:bodyPr wrap="square" rtlCol="0">
              <a:spAutoFit/>
            </a:bodyPr>
            <a:lstStyle/>
            <a:p>
              <a:r>
                <a:rPr lang="zh-CN" altLang="en-US" sz="4000" b="1" dirty="0">
                  <a:solidFill>
                    <a:schemeClr val="accent6">
                      <a:lumMod val="50000"/>
                    </a:schemeClr>
                  </a:solidFill>
                </a:rPr>
                <a:t>市场可行性</a:t>
              </a:r>
              <a:endParaRPr lang="en-US" altLang="zh-CN" sz="4000" b="1" dirty="0">
                <a:solidFill>
                  <a:schemeClr val="accent6">
                    <a:lumMod val="50000"/>
                  </a:schemeClr>
                </a:solidFill>
              </a:endParaRPr>
            </a:p>
          </p:txBody>
        </p:sp>
      </p:grpSp>
      <p:grpSp>
        <p:nvGrpSpPr>
          <p:cNvPr id="14" name="组合 13">
            <a:extLst>
              <a:ext uri="{FF2B5EF4-FFF2-40B4-BE49-F238E27FC236}">
                <a16:creationId xmlns:a16="http://schemas.microsoft.com/office/drawing/2014/main" id="{5AB6A422-96A6-4A7B-8E22-AAF63B7526BF}"/>
              </a:ext>
            </a:extLst>
          </p:cNvPr>
          <p:cNvGrpSpPr/>
          <p:nvPr/>
        </p:nvGrpSpPr>
        <p:grpSpPr>
          <a:xfrm>
            <a:off x="1858117" y="2875404"/>
            <a:ext cx="2008980" cy="707886"/>
            <a:chOff x="3897433" y="2806415"/>
            <a:chExt cx="1627526" cy="542712"/>
          </a:xfrm>
        </p:grpSpPr>
        <p:sp>
          <p:nvSpPr>
            <p:cNvPr id="15" name="矩形 14">
              <a:extLst>
                <a:ext uri="{FF2B5EF4-FFF2-40B4-BE49-F238E27FC236}">
                  <a16:creationId xmlns:a16="http://schemas.microsoft.com/office/drawing/2014/main" id="{1E506BD4-27E9-43E7-A9F2-A6D3009776FA}"/>
                </a:ext>
              </a:extLst>
            </p:cNvPr>
            <p:cNvSpPr/>
            <p:nvPr/>
          </p:nvSpPr>
          <p:spPr>
            <a:xfrm>
              <a:off x="3897433" y="3030113"/>
              <a:ext cx="1627526" cy="311781"/>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20000"/>
                    <a:lumOff val="80000"/>
                  </a:schemeClr>
                </a:solidFill>
              </a:endParaRPr>
            </a:p>
          </p:txBody>
        </p:sp>
        <p:sp>
          <p:nvSpPr>
            <p:cNvPr id="16" name="文本框 15">
              <a:extLst>
                <a:ext uri="{FF2B5EF4-FFF2-40B4-BE49-F238E27FC236}">
                  <a16:creationId xmlns:a16="http://schemas.microsoft.com/office/drawing/2014/main" id="{33977758-3993-49FC-9A18-50F5AA91E637}"/>
                </a:ext>
              </a:extLst>
            </p:cNvPr>
            <p:cNvSpPr txBox="1"/>
            <p:nvPr/>
          </p:nvSpPr>
          <p:spPr>
            <a:xfrm>
              <a:off x="3942964" y="2806415"/>
              <a:ext cx="1484952" cy="542712"/>
            </a:xfrm>
            <a:prstGeom prst="rect">
              <a:avLst/>
            </a:prstGeom>
            <a:noFill/>
          </p:spPr>
          <p:txBody>
            <a:bodyPr wrap="square" rtlCol="0">
              <a:spAutoFit/>
            </a:bodyPr>
            <a:lstStyle/>
            <a:p>
              <a:r>
                <a:rPr lang="zh-CN" altLang="en-US" sz="4000" b="1" dirty="0">
                  <a:solidFill>
                    <a:schemeClr val="accent6">
                      <a:lumMod val="50000"/>
                    </a:schemeClr>
                  </a:solidFill>
                </a:rPr>
                <a:t>安全性</a:t>
              </a:r>
              <a:endParaRPr lang="en-US" altLang="zh-CN" sz="4000" b="1" dirty="0">
                <a:solidFill>
                  <a:schemeClr val="accent6">
                    <a:lumMod val="50000"/>
                  </a:schemeClr>
                </a:solidFill>
              </a:endParaRPr>
            </a:p>
          </p:txBody>
        </p:sp>
      </p:grpSp>
      <p:sp>
        <p:nvSpPr>
          <p:cNvPr id="17" name="文本框 16">
            <a:extLst>
              <a:ext uri="{FF2B5EF4-FFF2-40B4-BE49-F238E27FC236}">
                <a16:creationId xmlns:a16="http://schemas.microsoft.com/office/drawing/2014/main" id="{94C3F7A4-6135-42C0-9E05-1E339FC13865}"/>
              </a:ext>
            </a:extLst>
          </p:cNvPr>
          <p:cNvSpPr txBox="1"/>
          <p:nvPr/>
        </p:nvSpPr>
        <p:spPr>
          <a:xfrm>
            <a:off x="7509081" y="1722167"/>
            <a:ext cx="2768600" cy="523220"/>
          </a:xfrm>
          <a:prstGeom prst="rect">
            <a:avLst/>
          </a:prstGeom>
          <a:noFill/>
        </p:spPr>
        <p:txBody>
          <a:bodyPr wrap="square" rtlCol="0">
            <a:spAutoFit/>
          </a:bodyPr>
          <a:lstStyle/>
          <a:p>
            <a:pPr indent="266700" algn="just"/>
            <a:r>
              <a:rPr lang="zh-CN" altLang="en-US" sz="2800" b="1" dirty="0">
                <a:solidFill>
                  <a:schemeClr val="accent2">
                    <a:lumMod val="50000"/>
                  </a:schemeClr>
                </a:solidFill>
              </a:rPr>
              <a:t>市场前景</a:t>
            </a:r>
            <a:endParaRPr lang="en-US" altLang="zh-CN" sz="2800" b="1" dirty="0">
              <a:solidFill>
                <a:schemeClr val="accent2">
                  <a:lumMod val="50000"/>
                </a:schemeClr>
              </a:solidFill>
            </a:endParaRPr>
          </a:p>
        </p:txBody>
      </p:sp>
      <p:sp>
        <p:nvSpPr>
          <p:cNvPr id="18" name="文本框 17">
            <a:extLst>
              <a:ext uri="{FF2B5EF4-FFF2-40B4-BE49-F238E27FC236}">
                <a16:creationId xmlns:a16="http://schemas.microsoft.com/office/drawing/2014/main" id="{3A888E37-237E-461A-A72D-4E16F14DAE9F}"/>
              </a:ext>
            </a:extLst>
          </p:cNvPr>
          <p:cNvSpPr txBox="1"/>
          <p:nvPr/>
        </p:nvSpPr>
        <p:spPr>
          <a:xfrm>
            <a:off x="4173579" y="5352639"/>
            <a:ext cx="2768600" cy="523220"/>
          </a:xfrm>
          <a:prstGeom prst="rect">
            <a:avLst/>
          </a:prstGeom>
          <a:noFill/>
        </p:spPr>
        <p:txBody>
          <a:bodyPr wrap="square" rtlCol="0">
            <a:spAutoFit/>
          </a:bodyPr>
          <a:lstStyle/>
          <a:p>
            <a:pPr indent="266700" algn="just"/>
            <a:r>
              <a:rPr lang="zh-CN" altLang="en-US" sz="2800" b="1" dirty="0">
                <a:solidFill>
                  <a:schemeClr val="accent2">
                    <a:lumMod val="50000"/>
                  </a:schemeClr>
                </a:solidFill>
              </a:rPr>
              <a:t>用户良好界面</a:t>
            </a:r>
            <a:endParaRPr lang="en-US" altLang="zh-CN" sz="2800" dirty="0">
              <a:solidFill>
                <a:schemeClr val="accent2">
                  <a:lumMod val="50000"/>
                </a:schemeClr>
              </a:solidFill>
            </a:endParaRPr>
          </a:p>
        </p:txBody>
      </p:sp>
      <p:sp>
        <p:nvSpPr>
          <p:cNvPr id="19" name="文本框 18">
            <a:extLst>
              <a:ext uri="{FF2B5EF4-FFF2-40B4-BE49-F238E27FC236}">
                <a16:creationId xmlns:a16="http://schemas.microsoft.com/office/drawing/2014/main" id="{D2913219-378E-4DF8-87AF-8356F19032EE}"/>
              </a:ext>
            </a:extLst>
          </p:cNvPr>
          <p:cNvSpPr txBox="1"/>
          <p:nvPr/>
        </p:nvSpPr>
        <p:spPr>
          <a:xfrm>
            <a:off x="6950621" y="5360332"/>
            <a:ext cx="2768600" cy="523220"/>
          </a:xfrm>
          <a:prstGeom prst="rect">
            <a:avLst/>
          </a:prstGeom>
          <a:noFill/>
        </p:spPr>
        <p:txBody>
          <a:bodyPr wrap="square" rtlCol="0">
            <a:spAutoFit/>
          </a:bodyPr>
          <a:lstStyle/>
          <a:p>
            <a:pPr indent="266700" algn="just"/>
            <a:r>
              <a:rPr lang="zh-CN" altLang="en-US" sz="2800" b="1" dirty="0">
                <a:solidFill>
                  <a:schemeClr val="accent2">
                    <a:lumMod val="50000"/>
                  </a:schemeClr>
                </a:solidFill>
              </a:rPr>
              <a:t>提示信息</a:t>
            </a:r>
            <a:endParaRPr lang="en-US" altLang="zh-CN" sz="2800" b="1" dirty="0">
              <a:solidFill>
                <a:schemeClr val="accent2">
                  <a:lumMod val="50000"/>
                </a:schemeClr>
              </a:solidFill>
            </a:endParaRPr>
          </a:p>
        </p:txBody>
      </p:sp>
      <p:sp>
        <p:nvSpPr>
          <p:cNvPr id="20" name="文本框 19">
            <a:extLst>
              <a:ext uri="{FF2B5EF4-FFF2-40B4-BE49-F238E27FC236}">
                <a16:creationId xmlns:a16="http://schemas.microsoft.com/office/drawing/2014/main" id="{2DEF6B55-1D64-4A1E-A4B7-83B26A9890EA}"/>
              </a:ext>
            </a:extLst>
          </p:cNvPr>
          <p:cNvSpPr txBox="1"/>
          <p:nvPr/>
        </p:nvSpPr>
        <p:spPr>
          <a:xfrm>
            <a:off x="3933216" y="3050635"/>
            <a:ext cx="2768600" cy="523220"/>
          </a:xfrm>
          <a:prstGeom prst="rect">
            <a:avLst/>
          </a:prstGeom>
          <a:noFill/>
        </p:spPr>
        <p:txBody>
          <a:bodyPr wrap="square" rtlCol="0">
            <a:spAutoFit/>
          </a:bodyPr>
          <a:lstStyle/>
          <a:p>
            <a:pPr indent="266700" algn="just"/>
            <a:r>
              <a:rPr lang="zh-CN" altLang="en-US" sz="2800" b="1" dirty="0">
                <a:solidFill>
                  <a:schemeClr val="accent2">
                    <a:lumMod val="50000"/>
                  </a:schemeClr>
                </a:solidFill>
              </a:rPr>
              <a:t>学生认证</a:t>
            </a:r>
            <a:endParaRPr lang="en-US" altLang="zh-CN" sz="2800" dirty="0">
              <a:solidFill>
                <a:schemeClr val="accent2">
                  <a:lumMod val="50000"/>
                </a:schemeClr>
              </a:solidFill>
            </a:endParaRPr>
          </a:p>
        </p:txBody>
      </p:sp>
      <p:sp>
        <p:nvSpPr>
          <p:cNvPr id="21" name="文本框 20">
            <a:extLst>
              <a:ext uri="{FF2B5EF4-FFF2-40B4-BE49-F238E27FC236}">
                <a16:creationId xmlns:a16="http://schemas.microsoft.com/office/drawing/2014/main" id="{A4D41588-1BC3-4DB2-B16F-308C106EFE2A}"/>
              </a:ext>
            </a:extLst>
          </p:cNvPr>
          <p:cNvSpPr txBox="1"/>
          <p:nvPr/>
        </p:nvSpPr>
        <p:spPr>
          <a:xfrm>
            <a:off x="6434275" y="3022719"/>
            <a:ext cx="2768600" cy="523220"/>
          </a:xfrm>
          <a:prstGeom prst="rect">
            <a:avLst/>
          </a:prstGeom>
          <a:noFill/>
        </p:spPr>
        <p:txBody>
          <a:bodyPr wrap="square" rtlCol="0">
            <a:spAutoFit/>
          </a:bodyPr>
          <a:lstStyle/>
          <a:p>
            <a:pPr indent="266700" algn="just"/>
            <a:r>
              <a:rPr lang="zh-CN" altLang="en-US" sz="2800" b="1" dirty="0">
                <a:solidFill>
                  <a:schemeClr val="accent2">
                    <a:lumMod val="50000"/>
                  </a:schemeClr>
                </a:solidFill>
              </a:rPr>
              <a:t>保护用户隐私</a:t>
            </a:r>
            <a:endParaRPr lang="en-US" altLang="zh-CN" sz="2800" b="1" dirty="0">
              <a:solidFill>
                <a:schemeClr val="accent2">
                  <a:lumMod val="50000"/>
                </a:schemeClr>
              </a:solidFill>
            </a:endParaRPr>
          </a:p>
        </p:txBody>
      </p:sp>
      <p:grpSp>
        <p:nvGrpSpPr>
          <p:cNvPr id="22" name="组合 21">
            <a:extLst>
              <a:ext uri="{FF2B5EF4-FFF2-40B4-BE49-F238E27FC236}">
                <a16:creationId xmlns:a16="http://schemas.microsoft.com/office/drawing/2014/main" id="{0451B296-3E9D-4A9A-923F-F85582C0DF7D}"/>
              </a:ext>
            </a:extLst>
          </p:cNvPr>
          <p:cNvGrpSpPr/>
          <p:nvPr/>
        </p:nvGrpSpPr>
        <p:grpSpPr>
          <a:xfrm>
            <a:off x="1858117" y="4122015"/>
            <a:ext cx="2008980" cy="707886"/>
            <a:chOff x="3897433" y="2806415"/>
            <a:chExt cx="1627526" cy="542712"/>
          </a:xfrm>
        </p:grpSpPr>
        <p:sp>
          <p:nvSpPr>
            <p:cNvPr id="23" name="矩形 22">
              <a:extLst>
                <a:ext uri="{FF2B5EF4-FFF2-40B4-BE49-F238E27FC236}">
                  <a16:creationId xmlns:a16="http://schemas.microsoft.com/office/drawing/2014/main" id="{72A93D0E-BAD8-403C-97EE-C29399C1D476}"/>
                </a:ext>
              </a:extLst>
            </p:cNvPr>
            <p:cNvSpPr/>
            <p:nvPr/>
          </p:nvSpPr>
          <p:spPr>
            <a:xfrm>
              <a:off x="3897433" y="3030113"/>
              <a:ext cx="1627526" cy="311781"/>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20000"/>
                    <a:lumOff val="80000"/>
                  </a:schemeClr>
                </a:solidFill>
              </a:endParaRPr>
            </a:p>
          </p:txBody>
        </p:sp>
        <p:sp>
          <p:nvSpPr>
            <p:cNvPr id="24" name="文本框 23">
              <a:extLst>
                <a:ext uri="{FF2B5EF4-FFF2-40B4-BE49-F238E27FC236}">
                  <a16:creationId xmlns:a16="http://schemas.microsoft.com/office/drawing/2014/main" id="{CA251310-0BA0-4F94-B081-50254CAAFB5C}"/>
                </a:ext>
              </a:extLst>
            </p:cNvPr>
            <p:cNvSpPr txBox="1"/>
            <p:nvPr/>
          </p:nvSpPr>
          <p:spPr>
            <a:xfrm>
              <a:off x="3942964" y="2806415"/>
              <a:ext cx="1484952" cy="542712"/>
            </a:xfrm>
            <a:prstGeom prst="rect">
              <a:avLst/>
            </a:prstGeom>
            <a:noFill/>
          </p:spPr>
          <p:txBody>
            <a:bodyPr wrap="square" rtlCol="0">
              <a:spAutoFit/>
            </a:bodyPr>
            <a:lstStyle/>
            <a:p>
              <a:r>
                <a:rPr lang="zh-CN" altLang="en-US" sz="4000" b="1" dirty="0">
                  <a:solidFill>
                    <a:schemeClr val="accent6">
                      <a:lumMod val="50000"/>
                    </a:schemeClr>
                  </a:solidFill>
                </a:rPr>
                <a:t>互动性</a:t>
              </a:r>
              <a:endParaRPr lang="en-US" altLang="zh-CN" sz="4000" b="1" dirty="0">
                <a:solidFill>
                  <a:schemeClr val="accent6">
                    <a:lumMod val="50000"/>
                  </a:schemeClr>
                </a:solidFill>
              </a:endParaRPr>
            </a:p>
          </p:txBody>
        </p:sp>
      </p:grpSp>
      <p:sp>
        <p:nvSpPr>
          <p:cNvPr id="25" name="文本框 24">
            <a:extLst>
              <a:ext uri="{FF2B5EF4-FFF2-40B4-BE49-F238E27FC236}">
                <a16:creationId xmlns:a16="http://schemas.microsoft.com/office/drawing/2014/main" id="{EB343277-752E-45FE-9BF8-6D333A3526F9}"/>
              </a:ext>
            </a:extLst>
          </p:cNvPr>
          <p:cNvSpPr txBox="1"/>
          <p:nvPr/>
        </p:nvSpPr>
        <p:spPr>
          <a:xfrm>
            <a:off x="4101259" y="4297947"/>
            <a:ext cx="1220882" cy="523220"/>
          </a:xfrm>
          <a:prstGeom prst="rect">
            <a:avLst/>
          </a:prstGeom>
          <a:noFill/>
        </p:spPr>
        <p:txBody>
          <a:bodyPr wrap="square" rtlCol="0">
            <a:spAutoFit/>
          </a:bodyPr>
          <a:lstStyle/>
          <a:p>
            <a:pPr indent="266700" algn="just"/>
            <a:r>
              <a:rPr lang="zh-CN" altLang="en-US" sz="2800" b="1" dirty="0">
                <a:solidFill>
                  <a:schemeClr val="accent2">
                    <a:lumMod val="50000"/>
                  </a:schemeClr>
                </a:solidFill>
              </a:rPr>
              <a:t>评论</a:t>
            </a:r>
            <a:endParaRPr lang="en-US" altLang="zh-CN" sz="2800" dirty="0">
              <a:solidFill>
                <a:schemeClr val="accent2">
                  <a:lumMod val="50000"/>
                </a:schemeClr>
              </a:solidFill>
            </a:endParaRPr>
          </a:p>
        </p:txBody>
      </p:sp>
      <p:sp>
        <p:nvSpPr>
          <p:cNvPr id="26" name="文本框 25">
            <a:extLst>
              <a:ext uri="{FF2B5EF4-FFF2-40B4-BE49-F238E27FC236}">
                <a16:creationId xmlns:a16="http://schemas.microsoft.com/office/drawing/2014/main" id="{AC10814D-0314-4A94-AC2D-1E845015B143}"/>
              </a:ext>
            </a:extLst>
          </p:cNvPr>
          <p:cNvSpPr txBox="1"/>
          <p:nvPr/>
        </p:nvSpPr>
        <p:spPr>
          <a:xfrm>
            <a:off x="5388628" y="4353354"/>
            <a:ext cx="1562100" cy="523220"/>
          </a:xfrm>
          <a:prstGeom prst="rect">
            <a:avLst/>
          </a:prstGeom>
          <a:noFill/>
        </p:spPr>
        <p:txBody>
          <a:bodyPr wrap="square" rtlCol="0">
            <a:spAutoFit/>
          </a:bodyPr>
          <a:lstStyle/>
          <a:p>
            <a:pPr indent="266700" algn="just"/>
            <a:r>
              <a:rPr lang="zh-CN" altLang="en-US" sz="2800" b="1" dirty="0">
                <a:solidFill>
                  <a:schemeClr val="accent2">
                    <a:lumMod val="50000"/>
                  </a:schemeClr>
                </a:solidFill>
              </a:rPr>
              <a:t>点赞</a:t>
            </a:r>
            <a:endParaRPr lang="en-US" altLang="zh-CN" sz="2800" dirty="0">
              <a:solidFill>
                <a:schemeClr val="accent2">
                  <a:lumMod val="50000"/>
                </a:schemeClr>
              </a:solidFill>
            </a:endParaRPr>
          </a:p>
        </p:txBody>
      </p:sp>
      <p:sp>
        <p:nvSpPr>
          <p:cNvPr id="27" name="文本框 26">
            <a:extLst>
              <a:ext uri="{FF2B5EF4-FFF2-40B4-BE49-F238E27FC236}">
                <a16:creationId xmlns:a16="http://schemas.microsoft.com/office/drawing/2014/main" id="{DDA12787-88B9-4F29-97DF-6262AD55253A}"/>
              </a:ext>
            </a:extLst>
          </p:cNvPr>
          <p:cNvSpPr txBox="1"/>
          <p:nvPr/>
        </p:nvSpPr>
        <p:spPr>
          <a:xfrm>
            <a:off x="6803373" y="4321719"/>
            <a:ext cx="1562100" cy="523220"/>
          </a:xfrm>
          <a:prstGeom prst="rect">
            <a:avLst/>
          </a:prstGeom>
          <a:noFill/>
        </p:spPr>
        <p:txBody>
          <a:bodyPr wrap="square" rtlCol="0">
            <a:spAutoFit/>
          </a:bodyPr>
          <a:lstStyle/>
          <a:p>
            <a:pPr indent="266700" algn="just"/>
            <a:r>
              <a:rPr lang="zh-CN" altLang="en-US" sz="2800" b="1" dirty="0">
                <a:solidFill>
                  <a:schemeClr val="accent2">
                    <a:lumMod val="50000"/>
                  </a:schemeClr>
                </a:solidFill>
              </a:rPr>
              <a:t>收藏</a:t>
            </a:r>
            <a:endParaRPr lang="en-US" altLang="zh-CN" sz="2800" dirty="0">
              <a:solidFill>
                <a:schemeClr val="accent2">
                  <a:lumMod val="50000"/>
                </a:schemeClr>
              </a:solidFill>
            </a:endParaRPr>
          </a:p>
        </p:txBody>
      </p:sp>
      <p:sp>
        <p:nvSpPr>
          <p:cNvPr id="28" name="文本框 27">
            <a:extLst>
              <a:ext uri="{FF2B5EF4-FFF2-40B4-BE49-F238E27FC236}">
                <a16:creationId xmlns:a16="http://schemas.microsoft.com/office/drawing/2014/main" id="{05E8FBDD-AABA-46B0-8E0C-EEA075BC507C}"/>
              </a:ext>
            </a:extLst>
          </p:cNvPr>
          <p:cNvSpPr txBox="1"/>
          <p:nvPr/>
        </p:nvSpPr>
        <p:spPr>
          <a:xfrm>
            <a:off x="7878940" y="4290936"/>
            <a:ext cx="1562100" cy="523220"/>
          </a:xfrm>
          <a:prstGeom prst="rect">
            <a:avLst/>
          </a:prstGeom>
          <a:noFill/>
        </p:spPr>
        <p:txBody>
          <a:bodyPr wrap="square" rtlCol="0">
            <a:spAutoFit/>
          </a:bodyPr>
          <a:lstStyle/>
          <a:p>
            <a:pPr indent="266700" algn="just"/>
            <a:r>
              <a:rPr lang="zh-CN" altLang="en-US" sz="2800" b="1" dirty="0">
                <a:solidFill>
                  <a:schemeClr val="accent2">
                    <a:lumMod val="50000"/>
                  </a:schemeClr>
                </a:solidFill>
              </a:rPr>
              <a:t>分享</a:t>
            </a:r>
            <a:endParaRPr lang="en-US" altLang="zh-CN" sz="2800" dirty="0">
              <a:solidFill>
                <a:schemeClr val="accent2">
                  <a:lumMod val="50000"/>
                </a:schemeClr>
              </a:solidFill>
            </a:endParaRPr>
          </a:p>
        </p:txBody>
      </p:sp>
      <p:sp>
        <p:nvSpPr>
          <p:cNvPr id="29" name="文本框 28">
            <a:extLst>
              <a:ext uri="{FF2B5EF4-FFF2-40B4-BE49-F238E27FC236}">
                <a16:creationId xmlns:a16="http://schemas.microsoft.com/office/drawing/2014/main" id="{1AC92F0B-7DED-4D8C-94C9-832E0133D566}"/>
              </a:ext>
            </a:extLst>
          </p:cNvPr>
          <p:cNvSpPr txBox="1"/>
          <p:nvPr/>
        </p:nvSpPr>
        <p:spPr>
          <a:xfrm>
            <a:off x="9202875" y="4306681"/>
            <a:ext cx="1562100" cy="523220"/>
          </a:xfrm>
          <a:prstGeom prst="rect">
            <a:avLst/>
          </a:prstGeom>
          <a:noFill/>
        </p:spPr>
        <p:txBody>
          <a:bodyPr wrap="square" rtlCol="0">
            <a:spAutoFit/>
          </a:bodyPr>
          <a:lstStyle/>
          <a:p>
            <a:pPr indent="266700" algn="just"/>
            <a:r>
              <a:rPr lang="zh-CN" altLang="en-US" sz="2800" b="1" dirty="0">
                <a:solidFill>
                  <a:schemeClr val="accent2">
                    <a:lumMod val="50000"/>
                  </a:schemeClr>
                </a:solidFill>
              </a:rPr>
              <a:t>举报</a:t>
            </a:r>
            <a:endParaRPr lang="en-US" altLang="zh-CN" sz="2800" dirty="0">
              <a:solidFill>
                <a:schemeClr val="accent2">
                  <a:lumMod val="50000"/>
                </a:schemeClr>
              </a:solidFill>
            </a:endParaRPr>
          </a:p>
        </p:txBody>
      </p:sp>
    </p:spTree>
    <p:extLst>
      <p:ext uri="{BB962C8B-B14F-4D97-AF65-F5344CB8AC3E}">
        <p14:creationId xmlns:p14="http://schemas.microsoft.com/office/powerpoint/2010/main" val="111176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1500"/>
                            </p:stCondLst>
                            <p:childTnLst>
                              <p:par>
                                <p:cTn id="49" presetID="10" presetClass="entr" presetSubtype="0"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par>
                          <p:cTn id="58" fill="hold">
                            <p:stCondLst>
                              <p:cond delay="2000"/>
                            </p:stCondLst>
                            <p:childTnLst>
                              <p:par>
                                <p:cTn id="59" presetID="10" presetClass="entr" presetSubtype="0" fill="hold" nodeType="after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18" grpId="0"/>
      <p:bldP spid="19" grpId="0"/>
      <p:bldP spid="20" grpId="0"/>
      <p:bldP spid="21" grpId="0"/>
      <p:bldP spid="25" grpId="0"/>
      <p:bldP spid="26" grpId="0"/>
      <p:bldP spid="27" grpId="0"/>
      <p:bldP spid="28"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表格 1"/>
          <p:cNvGraphicFramePr>
            <a:graphicFrameLocks noGrp="1"/>
          </p:cNvGraphicFramePr>
          <p:nvPr>
            <p:extLst>
              <p:ext uri="{D42A27DB-BD31-4B8C-83A1-F6EECF244321}">
                <p14:modId xmlns:p14="http://schemas.microsoft.com/office/powerpoint/2010/main" val="2875327927"/>
              </p:ext>
            </p:extLst>
          </p:nvPr>
        </p:nvGraphicFramePr>
        <p:xfrm>
          <a:off x="1952917" y="2535219"/>
          <a:ext cx="8286166" cy="2323652"/>
        </p:xfrm>
        <a:graphic>
          <a:graphicData uri="http://schemas.openxmlformats.org/drawingml/2006/table">
            <a:tbl>
              <a:tblPr firstRow="1" bandRow="1">
                <a:tableStyleId>{5C22544A-7EE6-4342-B048-85BDC9FD1C3A}</a:tableStyleId>
              </a:tblPr>
              <a:tblGrid>
                <a:gridCol w="8286166">
                  <a:extLst>
                    <a:ext uri="{9D8B030D-6E8A-4147-A177-3AD203B41FA5}">
                      <a16:colId xmlns:a16="http://schemas.microsoft.com/office/drawing/2014/main" val="20000"/>
                    </a:ext>
                  </a:extLst>
                </a:gridCol>
              </a:tblGrid>
              <a:tr h="1142780">
                <a:tc>
                  <a:txBody>
                    <a:bodyPr/>
                    <a:lstStyle/>
                    <a:p>
                      <a:pPr marL="0" marR="0" lvl="0" indent="0" algn="ctr" defTabSz="914400" rtl="0" eaLnBrk="1" fontAlgn="auto" latinLnBrk="0" hangingPunct="1">
                        <a:lnSpc>
                          <a:spcPct val="100000"/>
                        </a:lnSpc>
                        <a:spcBef>
                          <a:spcPts val="0"/>
                        </a:spcBef>
                        <a:spcAft>
                          <a:spcPts val="0"/>
                        </a:spcAft>
                        <a:buClrTx/>
                        <a:buSzTx/>
                        <a:buFontTx/>
                        <a:buNone/>
                      </a:pPr>
                      <a:r>
                        <a:rPr lang="zh-CN" altLang="en-US" sz="6000" b="1" dirty="0">
                          <a:solidFill>
                            <a:srgbClr val="515356"/>
                          </a:solidFill>
                          <a:latin typeface="+mn-lt"/>
                          <a:ea typeface="+mn-ea"/>
                          <a:cs typeface="+mn-ea"/>
                          <a:sym typeface="+mn-lt"/>
                        </a:rPr>
                        <a:t>详细功能介绍</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0"/>
                  </a:ext>
                </a:extLst>
              </a:tr>
              <a:tr h="1180872">
                <a:tc>
                  <a:txBody>
                    <a:bodyPr/>
                    <a:lstStyle/>
                    <a:p>
                      <a:pPr algn="ctr"/>
                      <a:r>
                        <a:rPr lang="zh-CN" altLang="en-US" sz="3200" b="1" dirty="0">
                          <a:solidFill>
                            <a:srgbClr val="515356"/>
                          </a:solidFill>
                          <a:latin typeface="+mn-lt"/>
                          <a:ea typeface="+mn-ea"/>
                          <a:cs typeface="+mn-ea"/>
                          <a:sym typeface="+mn-lt"/>
                        </a:rPr>
                        <a:t>原型展示，功能介绍</a:t>
                      </a:r>
                      <a:endParaRPr lang="en-US" altLang="zh-CN" sz="3200" b="1" dirty="0">
                        <a:solidFill>
                          <a:srgbClr val="515356"/>
                        </a:solidFill>
                        <a:latin typeface="+mn-lt"/>
                        <a:ea typeface="+mn-ea"/>
                        <a:cs typeface="+mn-ea"/>
                        <a:sym typeface="+mn-lt"/>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1"/>
                  </a:ext>
                </a:extLst>
              </a:tr>
            </a:tbl>
          </a:graphicData>
        </a:graphic>
      </p:graphicFrame>
      <p:pic>
        <p:nvPicPr>
          <p:cNvPr id="4" name="图片 5" descr="4【英文】详细手册.pdf - Adobe Acrobat Pro DC">
            <a:extLst>
              <a:ext uri="{FF2B5EF4-FFF2-40B4-BE49-F238E27FC236}">
                <a16:creationId xmlns:a16="http://schemas.microsoft.com/office/drawing/2014/main" id="{E8006135-37E2-4F0E-BCC4-FF5E36691BE3}"/>
              </a:ext>
            </a:extLst>
          </p:cNvPr>
          <p:cNvPicPr>
            <a:picLocks noChangeAspect="1"/>
          </p:cNvPicPr>
          <p:nvPr/>
        </p:nvPicPr>
        <p:blipFill rotWithShape="1">
          <a:blip r:embed="rId3" cstate="hqprint">
            <a:clrChange>
              <a:clrFrom>
                <a:srgbClr val="FFFFFF"/>
              </a:clrFrom>
              <a:clrTo>
                <a:srgbClr val="FFFFFF">
                  <a:alpha val="0"/>
                </a:srgbClr>
              </a:clrTo>
            </a:clrChange>
          </a:blip>
          <a:srcRect/>
          <a:stretch>
            <a:fillRect/>
          </a:stretch>
        </p:blipFill>
        <p:spPr>
          <a:xfrm>
            <a:off x="1143255" y="2535219"/>
            <a:ext cx="1619323" cy="1018656"/>
          </a:xfrm>
          <a:prstGeom prst="rect">
            <a:avLst/>
          </a:prstGeom>
        </p:spPr>
      </p:pic>
    </p:spTree>
    <p:extLst>
      <p:ext uri="{BB962C8B-B14F-4D97-AF65-F5344CB8AC3E}">
        <p14:creationId xmlns:p14="http://schemas.microsoft.com/office/powerpoint/2010/main" val="308409368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51">
            <a:extLst>
              <a:ext uri="{FF2B5EF4-FFF2-40B4-BE49-F238E27FC236}">
                <a16:creationId xmlns:a16="http://schemas.microsoft.com/office/drawing/2014/main" id="{DB08C77D-B771-4E95-ABE1-7EB94A58F535}"/>
              </a:ext>
            </a:extLst>
          </p:cNvPr>
          <p:cNvPicPr>
            <a:picLocks noChangeAspect="1"/>
          </p:cNvPicPr>
          <p:nvPr/>
        </p:nvPicPr>
        <p:blipFill>
          <a:blip r:embed="rId3"/>
          <a:stretch>
            <a:fillRect/>
          </a:stretch>
        </p:blipFill>
        <p:spPr>
          <a:xfrm>
            <a:off x="6524226" y="1891451"/>
            <a:ext cx="1361859" cy="1361859"/>
          </a:xfrm>
          <a:prstGeom prst="rect">
            <a:avLst/>
          </a:prstGeom>
        </p:spPr>
      </p:pic>
      <p:sp>
        <p:nvSpPr>
          <p:cNvPr id="3" name="文本框 13">
            <a:extLst>
              <a:ext uri="{FF2B5EF4-FFF2-40B4-BE49-F238E27FC236}">
                <a16:creationId xmlns:a16="http://schemas.microsoft.com/office/drawing/2014/main" id="{D4DBFCB6-3DBB-47D2-8DDB-ED22C6A97AE2}"/>
              </a:ext>
            </a:extLst>
          </p:cNvPr>
          <p:cNvSpPr txBox="1"/>
          <p:nvPr/>
        </p:nvSpPr>
        <p:spPr>
          <a:xfrm>
            <a:off x="6096000" y="1018815"/>
            <a:ext cx="6443662" cy="707886"/>
          </a:xfrm>
          <a:prstGeom prst="rect">
            <a:avLst/>
          </a:prstGeom>
          <a:noFill/>
        </p:spPr>
        <p:txBody>
          <a:bodyPr wrap="square" rtlCol="0">
            <a:spAutoFit/>
          </a:bodyPr>
          <a:lstStyle/>
          <a:p>
            <a:r>
              <a:rPr lang="zh-CN" altLang="en-US" sz="4000" b="1" dirty="0">
                <a:solidFill>
                  <a:srgbClr val="5B5A5C"/>
                </a:solidFill>
                <a:cs typeface="+mn-ea"/>
                <a:sym typeface="+mn-lt"/>
              </a:rPr>
              <a:t>产品简介</a:t>
            </a:r>
          </a:p>
        </p:txBody>
      </p:sp>
      <p:pic>
        <p:nvPicPr>
          <p:cNvPr id="5" name="图片 53">
            <a:extLst>
              <a:ext uri="{FF2B5EF4-FFF2-40B4-BE49-F238E27FC236}">
                <a16:creationId xmlns:a16="http://schemas.microsoft.com/office/drawing/2014/main" id="{CFA39893-4DD8-4486-A5AD-4D906EF40B7F}"/>
              </a:ext>
            </a:extLst>
          </p:cNvPr>
          <p:cNvPicPr>
            <a:picLocks noChangeAspect="1"/>
          </p:cNvPicPr>
          <p:nvPr/>
        </p:nvPicPr>
        <p:blipFill>
          <a:blip r:embed="rId4"/>
          <a:stretch>
            <a:fillRect/>
          </a:stretch>
        </p:blipFill>
        <p:spPr>
          <a:xfrm>
            <a:off x="2038731" y="3867878"/>
            <a:ext cx="1409073" cy="1409073"/>
          </a:xfrm>
          <a:prstGeom prst="rect">
            <a:avLst/>
          </a:prstGeom>
        </p:spPr>
      </p:pic>
      <p:sp>
        <p:nvSpPr>
          <p:cNvPr id="6" name="文本框 13">
            <a:extLst>
              <a:ext uri="{FF2B5EF4-FFF2-40B4-BE49-F238E27FC236}">
                <a16:creationId xmlns:a16="http://schemas.microsoft.com/office/drawing/2014/main" id="{71C9183F-7E1F-476D-A579-128ECE82245D}"/>
              </a:ext>
            </a:extLst>
          </p:cNvPr>
          <p:cNvSpPr txBox="1"/>
          <p:nvPr/>
        </p:nvSpPr>
        <p:spPr>
          <a:xfrm>
            <a:off x="3663288" y="2261214"/>
            <a:ext cx="2940943" cy="707886"/>
          </a:xfrm>
          <a:prstGeom prst="rect">
            <a:avLst/>
          </a:prstGeom>
          <a:noFill/>
        </p:spPr>
        <p:txBody>
          <a:bodyPr wrap="square" rtlCol="0">
            <a:spAutoFit/>
          </a:bodyPr>
          <a:lstStyle/>
          <a:p>
            <a:r>
              <a:rPr lang="zh-CN" altLang="en-US" sz="4000" b="1" dirty="0">
                <a:solidFill>
                  <a:srgbClr val="5B5A5C"/>
                </a:solidFill>
                <a:cs typeface="+mn-ea"/>
                <a:sym typeface="+mn-lt"/>
              </a:rPr>
              <a:t>总体描述</a:t>
            </a:r>
          </a:p>
        </p:txBody>
      </p:sp>
      <p:sp>
        <p:nvSpPr>
          <p:cNvPr id="37" name="文本框 13">
            <a:extLst>
              <a:ext uri="{FF2B5EF4-FFF2-40B4-BE49-F238E27FC236}">
                <a16:creationId xmlns:a16="http://schemas.microsoft.com/office/drawing/2014/main" id="{5C66FAE3-0DFD-4D76-AFAF-675FC1EE296F}"/>
              </a:ext>
            </a:extLst>
          </p:cNvPr>
          <p:cNvSpPr txBox="1"/>
          <p:nvPr/>
        </p:nvSpPr>
        <p:spPr>
          <a:xfrm>
            <a:off x="4111511" y="4572415"/>
            <a:ext cx="3350804" cy="707886"/>
          </a:xfrm>
          <a:prstGeom prst="rect">
            <a:avLst/>
          </a:prstGeom>
          <a:noFill/>
        </p:spPr>
        <p:txBody>
          <a:bodyPr wrap="square" rtlCol="0">
            <a:spAutoFit/>
          </a:bodyPr>
          <a:lstStyle/>
          <a:p>
            <a:r>
              <a:rPr lang="zh-CN" altLang="en-US" sz="4000" b="1" dirty="0">
                <a:solidFill>
                  <a:srgbClr val="5B5A5C"/>
                </a:solidFill>
                <a:cs typeface="+mn-ea"/>
                <a:sym typeface="+mn-lt"/>
              </a:rPr>
              <a:t>验收功能</a:t>
            </a:r>
          </a:p>
        </p:txBody>
      </p:sp>
      <p:sp>
        <p:nvSpPr>
          <p:cNvPr id="9" name="文本框 13">
            <a:extLst>
              <a:ext uri="{FF2B5EF4-FFF2-40B4-BE49-F238E27FC236}">
                <a16:creationId xmlns:a16="http://schemas.microsoft.com/office/drawing/2014/main" id="{5C355A44-1FDB-4FDE-9B02-E2937E885B31}"/>
              </a:ext>
            </a:extLst>
          </p:cNvPr>
          <p:cNvSpPr txBox="1"/>
          <p:nvPr/>
        </p:nvSpPr>
        <p:spPr>
          <a:xfrm>
            <a:off x="4848824" y="3270566"/>
            <a:ext cx="3350804" cy="1015663"/>
          </a:xfrm>
          <a:prstGeom prst="rect">
            <a:avLst/>
          </a:prstGeom>
          <a:noFill/>
        </p:spPr>
        <p:txBody>
          <a:bodyPr wrap="square" rtlCol="0">
            <a:spAutoFit/>
          </a:bodyPr>
          <a:lstStyle/>
          <a:p>
            <a:r>
              <a:rPr lang="zh-CN" altLang="en-US" sz="6000" b="1" dirty="0">
                <a:solidFill>
                  <a:srgbClr val="5B5A5C"/>
                </a:solidFill>
                <a:effectLst>
                  <a:outerShdw blurRad="38100" dist="38100" dir="2700000" algn="tl">
                    <a:srgbClr val="000000">
                      <a:alpha val="43137"/>
                    </a:srgbClr>
                  </a:outerShdw>
                </a:effectLst>
                <a:cs typeface="+mn-ea"/>
                <a:sym typeface="+mn-lt"/>
              </a:rPr>
              <a:t>详细说明</a:t>
            </a:r>
          </a:p>
        </p:txBody>
      </p:sp>
      <p:pic>
        <p:nvPicPr>
          <p:cNvPr id="8" name="图片 7">
            <a:extLst>
              <a:ext uri="{FF2B5EF4-FFF2-40B4-BE49-F238E27FC236}">
                <a16:creationId xmlns:a16="http://schemas.microsoft.com/office/drawing/2014/main" id="{98845A05-621C-437B-BA72-1D91E3E5F9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68" y="146728"/>
            <a:ext cx="2105556" cy="2105556"/>
          </a:xfrm>
          <a:prstGeom prst="rect">
            <a:avLst/>
          </a:prstGeom>
        </p:spPr>
      </p:pic>
    </p:spTree>
    <p:extLst>
      <p:ext uri="{BB962C8B-B14F-4D97-AF65-F5344CB8AC3E}">
        <p14:creationId xmlns:p14="http://schemas.microsoft.com/office/powerpoint/2010/main" val="170863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3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C40ADAD2-AB7D-40A2-ABD5-881A06FEE9CA}"/>
              </a:ext>
            </a:extLst>
          </p:cNvPr>
          <p:cNvGrpSpPr/>
          <p:nvPr/>
        </p:nvGrpSpPr>
        <p:grpSpPr>
          <a:xfrm>
            <a:off x="854462" y="3231492"/>
            <a:ext cx="2525511" cy="923330"/>
            <a:chOff x="4833244" y="3258843"/>
            <a:chExt cx="2525511" cy="923330"/>
          </a:xfrm>
        </p:grpSpPr>
        <p:sp>
          <p:nvSpPr>
            <p:cNvPr id="30" name="矩形 29">
              <a:extLst>
                <a:ext uri="{FF2B5EF4-FFF2-40B4-BE49-F238E27FC236}">
                  <a16:creationId xmlns:a16="http://schemas.microsoft.com/office/drawing/2014/main" id="{0053A443-AE45-447B-ACFE-BB62E83035AA}"/>
                </a:ext>
              </a:extLst>
            </p:cNvPr>
            <p:cNvSpPr/>
            <p:nvPr/>
          </p:nvSpPr>
          <p:spPr>
            <a:xfrm>
              <a:off x="4833244" y="3374968"/>
              <a:ext cx="2525511" cy="768957"/>
            </a:xfrm>
            <a:prstGeom prst="rect">
              <a:avLst/>
            </a:prstGeom>
            <a:solidFill>
              <a:schemeClr val="accent1">
                <a:lumMod val="20000"/>
                <a:lumOff val="8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2" name="文本框 1">
              <a:extLst>
                <a:ext uri="{FF2B5EF4-FFF2-40B4-BE49-F238E27FC236}">
                  <a16:creationId xmlns:a16="http://schemas.microsoft.com/office/drawing/2014/main" id="{5FE7C05C-7E79-4239-A035-BB8DA1C1E27A}"/>
                </a:ext>
              </a:extLst>
            </p:cNvPr>
            <p:cNvSpPr txBox="1"/>
            <p:nvPr/>
          </p:nvSpPr>
          <p:spPr>
            <a:xfrm>
              <a:off x="5174262" y="3258843"/>
              <a:ext cx="1732229" cy="923330"/>
            </a:xfrm>
            <a:prstGeom prst="rect">
              <a:avLst/>
            </a:prstGeom>
            <a:noFill/>
          </p:spPr>
          <p:txBody>
            <a:bodyPr wrap="square" rtlCol="0">
              <a:spAutoFit/>
            </a:bodyPr>
            <a:lstStyle/>
            <a:p>
              <a:r>
                <a:rPr lang="zh-CN" altLang="en-US" sz="5400" b="1" dirty="0">
                  <a:solidFill>
                    <a:schemeClr val="accent1">
                      <a:lumMod val="50000"/>
                    </a:schemeClr>
                  </a:solidFill>
                </a:rPr>
                <a:t>帮福</a:t>
              </a:r>
              <a:endParaRPr lang="en-US" altLang="zh-CN" sz="5400" b="1" dirty="0">
                <a:solidFill>
                  <a:schemeClr val="accent1">
                    <a:lumMod val="50000"/>
                  </a:schemeClr>
                </a:solidFill>
              </a:endParaRPr>
            </a:p>
          </p:txBody>
        </p:sp>
      </p:grpSp>
      <p:grpSp>
        <p:nvGrpSpPr>
          <p:cNvPr id="37" name="组合 36">
            <a:extLst>
              <a:ext uri="{FF2B5EF4-FFF2-40B4-BE49-F238E27FC236}">
                <a16:creationId xmlns:a16="http://schemas.microsoft.com/office/drawing/2014/main" id="{FBCD8EC4-7AFC-4F20-9048-F5CEAE3C7B1D}"/>
              </a:ext>
            </a:extLst>
          </p:cNvPr>
          <p:cNvGrpSpPr/>
          <p:nvPr/>
        </p:nvGrpSpPr>
        <p:grpSpPr>
          <a:xfrm>
            <a:off x="4436776" y="2137401"/>
            <a:ext cx="1873519" cy="584775"/>
            <a:chOff x="3897433" y="2776203"/>
            <a:chExt cx="1873519" cy="584775"/>
          </a:xfrm>
        </p:grpSpPr>
        <p:sp>
          <p:nvSpPr>
            <p:cNvPr id="36" name="矩形 35">
              <a:extLst>
                <a:ext uri="{FF2B5EF4-FFF2-40B4-BE49-F238E27FC236}">
                  <a16:creationId xmlns:a16="http://schemas.microsoft.com/office/drawing/2014/main" id="{D6059ED9-7A49-433D-98BD-708FB9573828}"/>
                </a:ext>
              </a:extLst>
            </p:cNvPr>
            <p:cNvSpPr/>
            <p:nvPr/>
          </p:nvSpPr>
          <p:spPr>
            <a:xfrm>
              <a:off x="3897433" y="3018107"/>
              <a:ext cx="1627526"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3" name="文本框 2">
              <a:extLst>
                <a:ext uri="{FF2B5EF4-FFF2-40B4-BE49-F238E27FC236}">
                  <a16:creationId xmlns:a16="http://schemas.microsoft.com/office/drawing/2014/main" id="{7771DD61-55D6-4489-ADB5-EB708BAAA53F}"/>
                </a:ext>
              </a:extLst>
            </p:cNvPr>
            <p:cNvSpPr txBox="1"/>
            <p:nvPr/>
          </p:nvSpPr>
          <p:spPr>
            <a:xfrm>
              <a:off x="4038723" y="2776203"/>
              <a:ext cx="1732229" cy="584775"/>
            </a:xfrm>
            <a:prstGeom prst="rect">
              <a:avLst/>
            </a:prstGeom>
            <a:noFill/>
          </p:spPr>
          <p:txBody>
            <a:bodyPr wrap="square" rtlCol="0">
              <a:spAutoFit/>
            </a:bodyPr>
            <a:lstStyle/>
            <a:p>
              <a:r>
                <a:rPr lang="zh-CN" altLang="en-US" sz="3200" b="1" dirty="0">
                  <a:solidFill>
                    <a:schemeClr val="accent6">
                      <a:lumMod val="50000"/>
                    </a:schemeClr>
                  </a:solidFill>
                </a:rPr>
                <a:t>英雄帖</a:t>
              </a:r>
              <a:endParaRPr lang="en-US" altLang="zh-CN" sz="3200" b="1" dirty="0">
                <a:solidFill>
                  <a:schemeClr val="accent6">
                    <a:lumMod val="50000"/>
                  </a:schemeClr>
                </a:solidFill>
              </a:endParaRPr>
            </a:p>
          </p:txBody>
        </p:sp>
      </p:grpSp>
      <p:grpSp>
        <p:nvGrpSpPr>
          <p:cNvPr id="34" name="组合 33">
            <a:extLst>
              <a:ext uri="{FF2B5EF4-FFF2-40B4-BE49-F238E27FC236}">
                <a16:creationId xmlns:a16="http://schemas.microsoft.com/office/drawing/2014/main" id="{2785E574-2694-43ED-A1B9-2606548EA76C}"/>
              </a:ext>
            </a:extLst>
          </p:cNvPr>
          <p:cNvGrpSpPr/>
          <p:nvPr/>
        </p:nvGrpSpPr>
        <p:grpSpPr>
          <a:xfrm>
            <a:off x="4463230" y="2971115"/>
            <a:ext cx="1627526" cy="584775"/>
            <a:chOff x="2898516" y="3299186"/>
            <a:chExt cx="1627526" cy="584775"/>
          </a:xfrm>
        </p:grpSpPr>
        <p:sp>
          <p:nvSpPr>
            <p:cNvPr id="33" name="矩形 32">
              <a:extLst>
                <a:ext uri="{FF2B5EF4-FFF2-40B4-BE49-F238E27FC236}">
                  <a16:creationId xmlns:a16="http://schemas.microsoft.com/office/drawing/2014/main" id="{B60AB71A-E212-42A7-9026-35DDCE0B1AEF}"/>
                </a:ext>
              </a:extLst>
            </p:cNvPr>
            <p:cNvSpPr/>
            <p:nvPr/>
          </p:nvSpPr>
          <p:spPr>
            <a:xfrm>
              <a:off x="2898516" y="3539066"/>
              <a:ext cx="1627526"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4" name="文本框 3">
              <a:extLst>
                <a:ext uri="{FF2B5EF4-FFF2-40B4-BE49-F238E27FC236}">
                  <a16:creationId xmlns:a16="http://schemas.microsoft.com/office/drawing/2014/main" id="{B2B29FAE-B5F9-4C12-8EA1-E464DEF20E6F}"/>
                </a:ext>
              </a:extLst>
            </p:cNvPr>
            <p:cNvSpPr txBox="1"/>
            <p:nvPr/>
          </p:nvSpPr>
          <p:spPr>
            <a:xfrm>
              <a:off x="2911589" y="3299186"/>
              <a:ext cx="1469391" cy="584775"/>
            </a:xfrm>
            <a:prstGeom prst="rect">
              <a:avLst/>
            </a:prstGeom>
            <a:noFill/>
          </p:spPr>
          <p:txBody>
            <a:bodyPr wrap="square" rtlCol="0">
              <a:spAutoFit/>
            </a:bodyPr>
            <a:lstStyle/>
            <a:p>
              <a:r>
                <a:rPr lang="zh-CN" altLang="en-US" sz="3200" b="1" dirty="0">
                  <a:solidFill>
                    <a:schemeClr val="accent6">
                      <a:lumMod val="50000"/>
                    </a:schemeClr>
                  </a:solidFill>
                </a:rPr>
                <a:t>任务区</a:t>
              </a:r>
              <a:endParaRPr lang="en-US" altLang="zh-CN" sz="3200" b="1" dirty="0">
                <a:solidFill>
                  <a:schemeClr val="accent6">
                    <a:lumMod val="50000"/>
                  </a:schemeClr>
                </a:solidFill>
              </a:endParaRPr>
            </a:p>
          </p:txBody>
        </p:sp>
      </p:grpSp>
      <p:grpSp>
        <p:nvGrpSpPr>
          <p:cNvPr id="35" name="组合 34">
            <a:extLst>
              <a:ext uri="{FF2B5EF4-FFF2-40B4-BE49-F238E27FC236}">
                <a16:creationId xmlns:a16="http://schemas.microsoft.com/office/drawing/2014/main" id="{59E0FF74-E86B-475D-81D0-16C25E509F07}"/>
              </a:ext>
            </a:extLst>
          </p:cNvPr>
          <p:cNvGrpSpPr/>
          <p:nvPr/>
        </p:nvGrpSpPr>
        <p:grpSpPr>
          <a:xfrm>
            <a:off x="4436776" y="3875173"/>
            <a:ext cx="1901138" cy="678952"/>
            <a:chOff x="3294471" y="3976727"/>
            <a:chExt cx="1901138" cy="584775"/>
          </a:xfrm>
        </p:grpSpPr>
        <p:sp>
          <p:nvSpPr>
            <p:cNvPr id="32" name="矩形 31">
              <a:extLst>
                <a:ext uri="{FF2B5EF4-FFF2-40B4-BE49-F238E27FC236}">
                  <a16:creationId xmlns:a16="http://schemas.microsoft.com/office/drawing/2014/main" id="{59E3B066-B091-481E-B5E4-F2D7BD058E13}"/>
                </a:ext>
              </a:extLst>
            </p:cNvPr>
            <p:cNvSpPr/>
            <p:nvPr/>
          </p:nvSpPr>
          <p:spPr>
            <a:xfrm>
              <a:off x="3352001" y="4260050"/>
              <a:ext cx="1822262" cy="238225"/>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5" name="文本框 4">
              <a:extLst>
                <a:ext uri="{FF2B5EF4-FFF2-40B4-BE49-F238E27FC236}">
                  <a16:creationId xmlns:a16="http://schemas.microsoft.com/office/drawing/2014/main" id="{83E9D3A6-5CA9-4C62-A49D-12AEF333EB04}"/>
                </a:ext>
              </a:extLst>
            </p:cNvPr>
            <p:cNvSpPr txBox="1"/>
            <p:nvPr/>
          </p:nvSpPr>
          <p:spPr>
            <a:xfrm>
              <a:off x="3294471" y="3976727"/>
              <a:ext cx="1901138" cy="584775"/>
            </a:xfrm>
            <a:prstGeom prst="rect">
              <a:avLst/>
            </a:prstGeom>
            <a:noFill/>
          </p:spPr>
          <p:txBody>
            <a:bodyPr wrap="square" rtlCol="0">
              <a:spAutoFit/>
            </a:bodyPr>
            <a:lstStyle/>
            <a:p>
              <a:r>
                <a:rPr lang="zh-CN" altLang="en-US" sz="3200" b="1" dirty="0">
                  <a:solidFill>
                    <a:schemeClr val="accent6">
                      <a:lumMod val="50000"/>
                    </a:schemeClr>
                  </a:solidFill>
                </a:rPr>
                <a:t>消息中心</a:t>
              </a:r>
              <a:endParaRPr lang="en-US" altLang="zh-CN" sz="3200" b="1" dirty="0">
                <a:solidFill>
                  <a:schemeClr val="accent6">
                    <a:lumMod val="50000"/>
                  </a:schemeClr>
                </a:solidFill>
              </a:endParaRPr>
            </a:p>
          </p:txBody>
        </p:sp>
      </p:grpSp>
      <p:grpSp>
        <p:nvGrpSpPr>
          <p:cNvPr id="41" name="组合 40">
            <a:extLst>
              <a:ext uri="{FF2B5EF4-FFF2-40B4-BE49-F238E27FC236}">
                <a16:creationId xmlns:a16="http://schemas.microsoft.com/office/drawing/2014/main" id="{AEB12C3B-CC3A-4871-95CF-8E2BA48E2C12}"/>
              </a:ext>
            </a:extLst>
          </p:cNvPr>
          <p:cNvGrpSpPr/>
          <p:nvPr/>
        </p:nvGrpSpPr>
        <p:grpSpPr>
          <a:xfrm>
            <a:off x="4494306" y="4868059"/>
            <a:ext cx="2520887" cy="591810"/>
            <a:chOff x="4944024" y="4545321"/>
            <a:chExt cx="2520887" cy="591810"/>
          </a:xfrm>
        </p:grpSpPr>
        <p:sp>
          <p:nvSpPr>
            <p:cNvPr id="40" name="矩形 39">
              <a:extLst>
                <a:ext uri="{FF2B5EF4-FFF2-40B4-BE49-F238E27FC236}">
                  <a16:creationId xmlns:a16="http://schemas.microsoft.com/office/drawing/2014/main" id="{45A90CA4-BD53-47B5-B58D-A57BBD84BC89}"/>
                </a:ext>
              </a:extLst>
            </p:cNvPr>
            <p:cNvSpPr/>
            <p:nvPr/>
          </p:nvSpPr>
          <p:spPr>
            <a:xfrm>
              <a:off x="4944024" y="4813344"/>
              <a:ext cx="1875875"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6" name="文本框 5">
              <a:extLst>
                <a:ext uri="{FF2B5EF4-FFF2-40B4-BE49-F238E27FC236}">
                  <a16:creationId xmlns:a16="http://schemas.microsoft.com/office/drawing/2014/main" id="{8C195542-AABE-4F7B-B759-4BEE734A01FF}"/>
                </a:ext>
              </a:extLst>
            </p:cNvPr>
            <p:cNvSpPr txBox="1"/>
            <p:nvPr/>
          </p:nvSpPr>
          <p:spPr>
            <a:xfrm>
              <a:off x="4996081" y="4545321"/>
              <a:ext cx="2468830" cy="584775"/>
            </a:xfrm>
            <a:prstGeom prst="rect">
              <a:avLst/>
            </a:prstGeom>
            <a:noFill/>
          </p:spPr>
          <p:txBody>
            <a:bodyPr wrap="square" rtlCol="0">
              <a:spAutoFit/>
            </a:bodyPr>
            <a:lstStyle/>
            <a:p>
              <a:r>
                <a:rPr lang="zh-CN" altLang="en-US" sz="3200" b="1" dirty="0">
                  <a:solidFill>
                    <a:schemeClr val="accent6">
                      <a:lumMod val="50000"/>
                    </a:schemeClr>
                  </a:solidFill>
                </a:rPr>
                <a:t>个人页面</a:t>
              </a:r>
              <a:endParaRPr lang="en-US" altLang="zh-CN" sz="3200" b="1" dirty="0">
                <a:solidFill>
                  <a:schemeClr val="accent6">
                    <a:lumMod val="50000"/>
                  </a:schemeClr>
                </a:solidFill>
              </a:endParaRPr>
            </a:p>
          </p:txBody>
        </p:sp>
      </p:grpSp>
      <p:grpSp>
        <p:nvGrpSpPr>
          <p:cNvPr id="39" name="组合 38">
            <a:extLst>
              <a:ext uri="{FF2B5EF4-FFF2-40B4-BE49-F238E27FC236}">
                <a16:creationId xmlns:a16="http://schemas.microsoft.com/office/drawing/2014/main" id="{044D9764-FE18-4502-83B1-077ECFDD2134}"/>
              </a:ext>
            </a:extLst>
          </p:cNvPr>
          <p:cNvGrpSpPr/>
          <p:nvPr/>
        </p:nvGrpSpPr>
        <p:grpSpPr>
          <a:xfrm>
            <a:off x="4436776" y="1165801"/>
            <a:ext cx="1817527" cy="590880"/>
            <a:chOff x="6421050" y="2729104"/>
            <a:chExt cx="1817527" cy="590880"/>
          </a:xfrm>
        </p:grpSpPr>
        <p:sp>
          <p:nvSpPr>
            <p:cNvPr id="38" name="矩形 37">
              <a:extLst>
                <a:ext uri="{FF2B5EF4-FFF2-40B4-BE49-F238E27FC236}">
                  <a16:creationId xmlns:a16="http://schemas.microsoft.com/office/drawing/2014/main" id="{3056B9A6-36E2-4171-BEA8-BF8327A9F872}"/>
                </a:ext>
              </a:extLst>
            </p:cNvPr>
            <p:cNvSpPr/>
            <p:nvPr/>
          </p:nvSpPr>
          <p:spPr>
            <a:xfrm>
              <a:off x="6421050" y="2996197"/>
              <a:ext cx="1817527"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7" name="文本框 6">
              <a:extLst>
                <a:ext uri="{FF2B5EF4-FFF2-40B4-BE49-F238E27FC236}">
                  <a16:creationId xmlns:a16="http://schemas.microsoft.com/office/drawing/2014/main" id="{7CFE578A-5F68-45E0-864F-0C4E6D808597}"/>
                </a:ext>
              </a:extLst>
            </p:cNvPr>
            <p:cNvSpPr txBox="1"/>
            <p:nvPr/>
          </p:nvSpPr>
          <p:spPr>
            <a:xfrm>
              <a:off x="6421050" y="2729104"/>
              <a:ext cx="1817527" cy="584775"/>
            </a:xfrm>
            <a:prstGeom prst="rect">
              <a:avLst/>
            </a:prstGeom>
            <a:noFill/>
          </p:spPr>
          <p:txBody>
            <a:bodyPr wrap="square" rtlCol="0">
              <a:spAutoFit/>
            </a:bodyPr>
            <a:lstStyle/>
            <a:p>
              <a:r>
                <a:rPr lang="zh-CN" altLang="en-US" sz="3200" b="1" dirty="0">
                  <a:solidFill>
                    <a:schemeClr val="accent6">
                      <a:lumMod val="50000"/>
                    </a:schemeClr>
                  </a:solidFill>
                </a:rPr>
                <a:t>登录注册</a:t>
              </a:r>
              <a:endParaRPr lang="en-US" altLang="zh-CN" sz="3200" b="1" dirty="0">
                <a:solidFill>
                  <a:schemeClr val="accent6">
                    <a:lumMod val="50000"/>
                  </a:schemeClr>
                </a:solidFill>
              </a:endParaRPr>
            </a:p>
          </p:txBody>
        </p:sp>
      </p:grpSp>
      <p:sp>
        <p:nvSpPr>
          <p:cNvPr id="8" name="文本框 7">
            <a:extLst>
              <a:ext uri="{FF2B5EF4-FFF2-40B4-BE49-F238E27FC236}">
                <a16:creationId xmlns:a16="http://schemas.microsoft.com/office/drawing/2014/main" id="{734BEFE5-1806-45DB-BA6B-50F349807E51}"/>
              </a:ext>
            </a:extLst>
          </p:cNvPr>
          <p:cNvSpPr txBox="1"/>
          <p:nvPr/>
        </p:nvSpPr>
        <p:spPr>
          <a:xfrm>
            <a:off x="4463230" y="5742403"/>
            <a:ext cx="2468830" cy="584775"/>
          </a:xfrm>
          <a:prstGeom prst="rect">
            <a:avLst/>
          </a:prstGeom>
          <a:noFill/>
        </p:spPr>
        <p:txBody>
          <a:bodyPr wrap="square" rtlCol="0">
            <a:spAutoFit/>
          </a:bodyPr>
          <a:lstStyle/>
          <a:p>
            <a:r>
              <a:rPr lang="zh-CN" altLang="en-US" sz="3200" b="1" dirty="0">
                <a:solidFill>
                  <a:schemeClr val="accent2">
                    <a:lumMod val="50000"/>
                  </a:schemeClr>
                </a:solidFill>
              </a:rPr>
              <a:t>处理信息</a:t>
            </a:r>
            <a:endParaRPr lang="en-US" altLang="zh-CN" sz="3200" b="1" dirty="0">
              <a:solidFill>
                <a:schemeClr val="accent2">
                  <a:lumMod val="50000"/>
                </a:schemeClr>
              </a:solidFill>
            </a:endParaRPr>
          </a:p>
        </p:txBody>
      </p:sp>
      <p:sp>
        <p:nvSpPr>
          <p:cNvPr id="24" name="矩形 23">
            <a:extLst>
              <a:ext uri="{FF2B5EF4-FFF2-40B4-BE49-F238E27FC236}">
                <a16:creationId xmlns:a16="http://schemas.microsoft.com/office/drawing/2014/main" id="{887F9DA2-8A9D-475B-A561-DF39B16A2738}"/>
              </a:ext>
            </a:extLst>
          </p:cNvPr>
          <p:cNvSpPr/>
          <p:nvPr/>
        </p:nvSpPr>
        <p:spPr>
          <a:xfrm>
            <a:off x="705716" y="378691"/>
            <a:ext cx="5390284" cy="523220"/>
          </a:xfrm>
          <a:prstGeom prst="rect">
            <a:avLst/>
          </a:prstGeom>
        </p:spPr>
        <p:txBody>
          <a:bodyPr wrap="square" anchor="ctr">
            <a:spAutoFit/>
          </a:bodyPr>
          <a:lstStyle/>
          <a:p>
            <a:r>
              <a:rPr lang="zh-CN" altLang="en-US" sz="2800" b="1" dirty="0">
                <a:solidFill>
                  <a:srgbClr val="5B5A5C"/>
                </a:solidFill>
                <a:cs typeface="+mn-ea"/>
                <a:sym typeface="+mn-lt"/>
              </a:rPr>
              <a:t>界面展示</a:t>
            </a:r>
            <a:endParaRPr lang="en-US" altLang="zh-CN" sz="2800" b="1" dirty="0">
              <a:solidFill>
                <a:srgbClr val="5B5A5C"/>
              </a:solidFill>
              <a:cs typeface="+mn-ea"/>
              <a:sym typeface="+mn-lt"/>
            </a:endParaRPr>
          </a:p>
        </p:txBody>
      </p:sp>
      <p:sp>
        <p:nvSpPr>
          <p:cNvPr id="80" name="文本框 79">
            <a:extLst>
              <a:ext uri="{FF2B5EF4-FFF2-40B4-BE49-F238E27FC236}">
                <a16:creationId xmlns:a16="http://schemas.microsoft.com/office/drawing/2014/main" id="{0586F143-F317-43E2-8D40-71956D390045}"/>
              </a:ext>
            </a:extLst>
          </p:cNvPr>
          <p:cNvSpPr txBox="1"/>
          <p:nvPr/>
        </p:nvSpPr>
        <p:spPr>
          <a:xfrm>
            <a:off x="7519665" y="1212422"/>
            <a:ext cx="1732229" cy="523220"/>
          </a:xfrm>
          <a:prstGeom prst="rect">
            <a:avLst/>
          </a:prstGeom>
          <a:noFill/>
        </p:spPr>
        <p:txBody>
          <a:bodyPr wrap="square" rtlCol="0">
            <a:spAutoFit/>
          </a:bodyPr>
          <a:lstStyle/>
          <a:p>
            <a:r>
              <a:rPr lang="zh-CN" altLang="en-US" sz="2800" dirty="0">
                <a:solidFill>
                  <a:schemeClr val="accent6">
                    <a:lumMod val="50000"/>
                  </a:schemeClr>
                </a:solidFill>
              </a:rPr>
              <a:t>注册</a:t>
            </a:r>
            <a:endParaRPr lang="en-US" altLang="zh-CN" sz="2800" dirty="0">
              <a:solidFill>
                <a:schemeClr val="accent6">
                  <a:lumMod val="50000"/>
                </a:schemeClr>
              </a:solidFill>
            </a:endParaRPr>
          </a:p>
        </p:txBody>
      </p:sp>
      <p:sp>
        <p:nvSpPr>
          <p:cNvPr id="81" name="文本框 80">
            <a:extLst>
              <a:ext uri="{FF2B5EF4-FFF2-40B4-BE49-F238E27FC236}">
                <a16:creationId xmlns:a16="http://schemas.microsoft.com/office/drawing/2014/main" id="{64FFFD91-A484-452D-A632-83BC20991662}"/>
              </a:ext>
            </a:extLst>
          </p:cNvPr>
          <p:cNvSpPr txBox="1"/>
          <p:nvPr/>
        </p:nvSpPr>
        <p:spPr>
          <a:xfrm>
            <a:off x="7519665" y="1906568"/>
            <a:ext cx="1732229" cy="523220"/>
          </a:xfrm>
          <a:prstGeom prst="rect">
            <a:avLst/>
          </a:prstGeom>
          <a:noFill/>
        </p:spPr>
        <p:txBody>
          <a:bodyPr wrap="square" rtlCol="0">
            <a:spAutoFit/>
          </a:bodyPr>
          <a:lstStyle/>
          <a:p>
            <a:r>
              <a:rPr lang="zh-CN" altLang="en-US" sz="2800" dirty="0">
                <a:solidFill>
                  <a:schemeClr val="accent6">
                    <a:lumMod val="50000"/>
                  </a:schemeClr>
                </a:solidFill>
              </a:rPr>
              <a:t>登录</a:t>
            </a:r>
            <a:endParaRPr lang="en-US" altLang="zh-CN" sz="2800" dirty="0">
              <a:solidFill>
                <a:schemeClr val="accent6">
                  <a:lumMod val="50000"/>
                </a:schemeClr>
              </a:solidFill>
            </a:endParaRPr>
          </a:p>
        </p:txBody>
      </p:sp>
      <p:sp>
        <p:nvSpPr>
          <p:cNvPr id="82" name="文本框 81">
            <a:extLst>
              <a:ext uri="{FF2B5EF4-FFF2-40B4-BE49-F238E27FC236}">
                <a16:creationId xmlns:a16="http://schemas.microsoft.com/office/drawing/2014/main" id="{00AAD889-4D05-4A2E-81B7-339915136B79}"/>
              </a:ext>
            </a:extLst>
          </p:cNvPr>
          <p:cNvSpPr txBox="1"/>
          <p:nvPr/>
        </p:nvSpPr>
        <p:spPr>
          <a:xfrm>
            <a:off x="7519664" y="2600714"/>
            <a:ext cx="1732229" cy="523220"/>
          </a:xfrm>
          <a:prstGeom prst="rect">
            <a:avLst/>
          </a:prstGeom>
          <a:noFill/>
        </p:spPr>
        <p:txBody>
          <a:bodyPr wrap="square" rtlCol="0">
            <a:spAutoFit/>
          </a:bodyPr>
          <a:lstStyle/>
          <a:p>
            <a:r>
              <a:rPr lang="zh-CN" altLang="en-US" sz="2800" dirty="0">
                <a:solidFill>
                  <a:schemeClr val="accent6">
                    <a:lumMod val="50000"/>
                  </a:schemeClr>
                </a:solidFill>
              </a:rPr>
              <a:t>找回密码</a:t>
            </a:r>
            <a:endParaRPr lang="en-US" altLang="zh-CN" sz="2800" dirty="0">
              <a:solidFill>
                <a:schemeClr val="accent6">
                  <a:lumMod val="50000"/>
                </a:schemeClr>
              </a:solidFill>
            </a:endParaRPr>
          </a:p>
        </p:txBody>
      </p:sp>
      <p:pic>
        <p:nvPicPr>
          <p:cNvPr id="28" name="图片 27">
            <a:extLst>
              <a:ext uri="{FF2B5EF4-FFF2-40B4-BE49-F238E27FC236}">
                <a16:creationId xmlns:a16="http://schemas.microsoft.com/office/drawing/2014/main" id="{319250E8-8E24-4569-9998-87438EE33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981" y="1253180"/>
            <a:ext cx="2800494" cy="4978656"/>
          </a:xfrm>
          <a:prstGeom prst="rect">
            <a:avLst/>
          </a:prstGeom>
        </p:spPr>
      </p:pic>
      <p:pic>
        <p:nvPicPr>
          <p:cNvPr id="26" name="图片 25">
            <a:extLst>
              <a:ext uri="{FF2B5EF4-FFF2-40B4-BE49-F238E27FC236}">
                <a16:creationId xmlns:a16="http://schemas.microsoft.com/office/drawing/2014/main" id="{2F6BBE68-FE47-4DDD-B85E-C94195A46AE1}"/>
              </a:ext>
            </a:extLst>
          </p:cNvPr>
          <p:cNvPicPr>
            <a:picLocks noChangeAspect="1"/>
          </p:cNvPicPr>
          <p:nvPr/>
        </p:nvPicPr>
        <p:blipFill>
          <a:blip r:embed="rId4"/>
          <a:stretch>
            <a:fillRect/>
          </a:stretch>
        </p:blipFill>
        <p:spPr>
          <a:xfrm>
            <a:off x="2305955" y="1240778"/>
            <a:ext cx="2787793" cy="4978656"/>
          </a:xfrm>
          <a:prstGeom prst="rect">
            <a:avLst/>
          </a:prstGeom>
        </p:spPr>
      </p:pic>
      <p:sp>
        <p:nvSpPr>
          <p:cNvPr id="27" name="文本框 26">
            <a:extLst>
              <a:ext uri="{FF2B5EF4-FFF2-40B4-BE49-F238E27FC236}">
                <a16:creationId xmlns:a16="http://schemas.microsoft.com/office/drawing/2014/main" id="{0BF6593A-E4D0-47E6-B9EE-7D3E44D6D320}"/>
              </a:ext>
            </a:extLst>
          </p:cNvPr>
          <p:cNvSpPr txBox="1"/>
          <p:nvPr/>
        </p:nvSpPr>
        <p:spPr>
          <a:xfrm>
            <a:off x="7519664" y="3346392"/>
            <a:ext cx="1860299" cy="523220"/>
          </a:xfrm>
          <a:prstGeom prst="rect">
            <a:avLst/>
          </a:prstGeom>
          <a:noFill/>
        </p:spPr>
        <p:txBody>
          <a:bodyPr wrap="square" rtlCol="0">
            <a:spAutoFit/>
          </a:bodyPr>
          <a:lstStyle/>
          <a:p>
            <a:r>
              <a:rPr lang="zh-CN" altLang="en-US" sz="2800" dirty="0">
                <a:solidFill>
                  <a:srgbClr val="7030A0"/>
                </a:solidFill>
              </a:rPr>
              <a:t>学生认证</a:t>
            </a:r>
            <a:endParaRPr lang="en-US" altLang="zh-CN" sz="2800" dirty="0">
              <a:solidFill>
                <a:srgbClr val="7030A0"/>
              </a:solidFill>
            </a:endParaRPr>
          </a:p>
        </p:txBody>
      </p:sp>
      <p:pic>
        <p:nvPicPr>
          <p:cNvPr id="10" name="图片 9">
            <a:extLst>
              <a:ext uri="{FF2B5EF4-FFF2-40B4-BE49-F238E27FC236}">
                <a16:creationId xmlns:a16="http://schemas.microsoft.com/office/drawing/2014/main" id="{F01D76E5-EC4B-4091-B578-D9B67D87533F}"/>
              </a:ext>
            </a:extLst>
          </p:cNvPr>
          <p:cNvPicPr>
            <a:picLocks noChangeAspect="1"/>
          </p:cNvPicPr>
          <p:nvPr/>
        </p:nvPicPr>
        <p:blipFill>
          <a:blip r:embed="rId5"/>
          <a:stretch>
            <a:fillRect/>
          </a:stretch>
        </p:blipFill>
        <p:spPr>
          <a:xfrm>
            <a:off x="3570661" y="1221727"/>
            <a:ext cx="2819545" cy="4997707"/>
          </a:xfrm>
          <a:prstGeom prst="rect">
            <a:avLst/>
          </a:prstGeom>
        </p:spPr>
      </p:pic>
      <p:pic>
        <p:nvPicPr>
          <p:cNvPr id="12" name="图片 11">
            <a:extLst>
              <a:ext uri="{FF2B5EF4-FFF2-40B4-BE49-F238E27FC236}">
                <a16:creationId xmlns:a16="http://schemas.microsoft.com/office/drawing/2014/main" id="{C9DEA15F-28E1-4FC6-830F-9903429B2535}"/>
              </a:ext>
            </a:extLst>
          </p:cNvPr>
          <p:cNvPicPr>
            <a:picLocks noChangeAspect="1"/>
          </p:cNvPicPr>
          <p:nvPr/>
        </p:nvPicPr>
        <p:blipFill>
          <a:blip r:embed="rId6"/>
          <a:stretch>
            <a:fillRect/>
          </a:stretch>
        </p:blipFill>
        <p:spPr>
          <a:xfrm>
            <a:off x="4490448" y="1221727"/>
            <a:ext cx="2800494" cy="4978656"/>
          </a:xfrm>
          <a:prstGeom prst="rect">
            <a:avLst/>
          </a:prstGeom>
        </p:spPr>
      </p:pic>
    </p:spTree>
    <p:extLst>
      <p:ext uri="{BB962C8B-B14F-4D97-AF65-F5344CB8AC3E}">
        <p14:creationId xmlns:p14="http://schemas.microsoft.com/office/powerpoint/2010/main" val="272233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par>
                          <p:cTn id="8" fill="hold">
                            <p:stCondLst>
                              <p:cond delay="500"/>
                            </p:stCondLst>
                            <p:childTnLst>
                              <p:par>
                                <p:cTn id="9" presetID="42" presetClass="entr" presetSubtype="0" fill="hold" nodeType="afterEffect">
                                  <p:stCondLst>
                                    <p:cond delay="50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anim calcmode="lin" valueType="num">
                                      <p:cBhvr>
                                        <p:cTn id="12" dur="500" fill="hold"/>
                                        <p:tgtEl>
                                          <p:spTgt spid="28"/>
                                        </p:tgtEl>
                                        <p:attrNameLst>
                                          <p:attrName>ppt_x</p:attrName>
                                        </p:attrNameLst>
                                      </p:cBhvr>
                                      <p:tavLst>
                                        <p:tav tm="0">
                                          <p:val>
                                            <p:strVal val="#ppt_x"/>
                                          </p:val>
                                        </p:tav>
                                        <p:tav tm="100000">
                                          <p:val>
                                            <p:strVal val="#ppt_x"/>
                                          </p:val>
                                        </p:tav>
                                      </p:tavLst>
                                    </p:anim>
                                    <p:anim calcmode="lin" valueType="num">
                                      <p:cBhvr>
                                        <p:cTn id="13" dur="500" fill="hold"/>
                                        <p:tgtEl>
                                          <p:spTgt spid="2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82"/>
                                        </p:tgtEl>
                                        <p:attrNameLst>
                                          <p:attrName>style.visibility</p:attrName>
                                        </p:attrNameLst>
                                      </p:cBhvr>
                                      <p:to>
                                        <p:strVal val="visible"/>
                                      </p:to>
                                    </p:set>
                                    <p:animEffect transition="in" filter="fade">
                                      <p:cBhvr>
                                        <p:cTn id="21" dur="500"/>
                                        <p:tgtEl>
                                          <p:spTgt spid="82"/>
                                        </p:tgtEl>
                                      </p:cBhvr>
                                    </p:animEffect>
                                  </p:childTnLst>
                                </p:cTn>
                              </p:par>
                            </p:childTnLst>
                          </p:cTn>
                        </p:par>
                        <p:par>
                          <p:cTn id="22" fill="hold">
                            <p:stCondLst>
                              <p:cond delay="2500"/>
                            </p:stCondLst>
                            <p:childTnLst>
                              <p:par>
                                <p:cTn id="23" presetID="42" presetClass="entr" presetSubtype="0" fill="hold" nodeType="afterEffect">
                                  <p:stCondLst>
                                    <p:cond delay="5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anim calcmode="lin" valueType="num">
                                      <p:cBhvr>
                                        <p:cTn id="26" dur="500" fill="hold"/>
                                        <p:tgtEl>
                                          <p:spTgt spid="26"/>
                                        </p:tgtEl>
                                        <p:attrNameLst>
                                          <p:attrName>ppt_x</p:attrName>
                                        </p:attrNameLst>
                                      </p:cBhvr>
                                      <p:tavLst>
                                        <p:tav tm="0">
                                          <p:val>
                                            <p:strVal val="#ppt_x"/>
                                          </p:val>
                                        </p:tav>
                                        <p:tav tm="100000">
                                          <p:val>
                                            <p:strVal val="#ppt_x"/>
                                          </p:val>
                                        </p:tav>
                                      </p:tavLst>
                                    </p:anim>
                                    <p:anim calcmode="lin" valueType="num">
                                      <p:cBhvr>
                                        <p:cTn id="27" dur="500" fill="hold"/>
                                        <p:tgtEl>
                                          <p:spTgt spid="26"/>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42" presetClass="entr" presetSubtype="0" fill="hold" nodeType="afterEffect">
                                  <p:stCondLst>
                                    <p:cond delay="5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anim calcmode="lin" valueType="num">
                                      <p:cBhvr>
                                        <p:cTn id="32" dur="500" fill="hold"/>
                                        <p:tgtEl>
                                          <p:spTgt spid="10"/>
                                        </p:tgtEl>
                                        <p:attrNameLst>
                                          <p:attrName>ppt_x</p:attrName>
                                        </p:attrNameLst>
                                      </p:cBhvr>
                                      <p:tavLst>
                                        <p:tav tm="0">
                                          <p:val>
                                            <p:strVal val="#ppt_x"/>
                                          </p:val>
                                        </p:tav>
                                        <p:tav tm="100000">
                                          <p:val>
                                            <p:strVal val="#ppt_x"/>
                                          </p:val>
                                        </p:tav>
                                      </p:tavLst>
                                    </p:anim>
                                    <p:anim calcmode="lin" valueType="num">
                                      <p:cBhvr>
                                        <p:cTn id="33" dur="500" fill="hold"/>
                                        <p:tgtEl>
                                          <p:spTgt spid="10"/>
                                        </p:tgtEl>
                                        <p:attrNameLst>
                                          <p:attrName>ppt_y</p:attrName>
                                        </p:attrNameLst>
                                      </p:cBhvr>
                                      <p:tavLst>
                                        <p:tav tm="0">
                                          <p:val>
                                            <p:strVal val="#ppt_y+.1"/>
                                          </p:val>
                                        </p:tav>
                                        <p:tav tm="100000">
                                          <p:val>
                                            <p:strVal val="#ppt_y"/>
                                          </p:val>
                                        </p:tav>
                                      </p:tavLst>
                                    </p:anim>
                                  </p:childTnLst>
                                </p:cTn>
                              </p:par>
                              <p:par>
                                <p:cTn id="34" presetID="16" presetClass="entr" presetSubtype="21"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barn(inVertical)">
                                      <p:cBhvr>
                                        <p:cTn id="36" dur="500"/>
                                        <p:tgtEl>
                                          <p:spTgt spid="27"/>
                                        </p:tgtEl>
                                      </p:cBhvr>
                                    </p:animEffect>
                                  </p:childTnLst>
                                </p:cTn>
                              </p:par>
                            </p:childTnLst>
                          </p:cTn>
                        </p:par>
                        <p:par>
                          <p:cTn id="37" fill="hold">
                            <p:stCondLst>
                              <p:cond delay="4500"/>
                            </p:stCondLst>
                            <p:childTnLst>
                              <p:par>
                                <p:cTn id="38" presetID="42" presetClass="entr" presetSubtype="0" fill="hold" nodeType="afterEffect">
                                  <p:stCondLst>
                                    <p:cond delay="50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anim calcmode="lin" valueType="num">
                                      <p:cBhvr>
                                        <p:cTn id="41" dur="500" fill="hold"/>
                                        <p:tgtEl>
                                          <p:spTgt spid="12"/>
                                        </p:tgtEl>
                                        <p:attrNameLst>
                                          <p:attrName>ppt_x</p:attrName>
                                        </p:attrNameLst>
                                      </p:cBhvr>
                                      <p:tavLst>
                                        <p:tav tm="0">
                                          <p:val>
                                            <p:strVal val="#ppt_x"/>
                                          </p:val>
                                        </p:tav>
                                        <p:tav tm="100000">
                                          <p:val>
                                            <p:strVal val="#ppt_x"/>
                                          </p:val>
                                        </p:tav>
                                      </p:tavLst>
                                    </p:anim>
                                    <p:anim calcmode="lin" valueType="num">
                                      <p:cBhvr>
                                        <p:cTn id="42"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P spid="82" grpId="0"/>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C40ADAD2-AB7D-40A2-ABD5-881A06FEE9CA}"/>
              </a:ext>
            </a:extLst>
          </p:cNvPr>
          <p:cNvGrpSpPr/>
          <p:nvPr/>
        </p:nvGrpSpPr>
        <p:grpSpPr>
          <a:xfrm>
            <a:off x="854462" y="3231492"/>
            <a:ext cx="2525511" cy="923330"/>
            <a:chOff x="4833244" y="3258843"/>
            <a:chExt cx="2525511" cy="923330"/>
          </a:xfrm>
        </p:grpSpPr>
        <p:sp>
          <p:nvSpPr>
            <p:cNvPr id="30" name="矩形 29">
              <a:extLst>
                <a:ext uri="{FF2B5EF4-FFF2-40B4-BE49-F238E27FC236}">
                  <a16:creationId xmlns:a16="http://schemas.microsoft.com/office/drawing/2014/main" id="{0053A443-AE45-447B-ACFE-BB62E83035AA}"/>
                </a:ext>
              </a:extLst>
            </p:cNvPr>
            <p:cNvSpPr/>
            <p:nvPr/>
          </p:nvSpPr>
          <p:spPr>
            <a:xfrm>
              <a:off x="4833244" y="3374968"/>
              <a:ext cx="2525511" cy="768957"/>
            </a:xfrm>
            <a:prstGeom prst="rect">
              <a:avLst/>
            </a:prstGeom>
            <a:solidFill>
              <a:schemeClr val="accent1">
                <a:lumMod val="20000"/>
                <a:lumOff val="8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2" name="文本框 1">
              <a:extLst>
                <a:ext uri="{FF2B5EF4-FFF2-40B4-BE49-F238E27FC236}">
                  <a16:creationId xmlns:a16="http://schemas.microsoft.com/office/drawing/2014/main" id="{5FE7C05C-7E79-4239-A035-BB8DA1C1E27A}"/>
                </a:ext>
              </a:extLst>
            </p:cNvPr>
            <p:cNvSpPr txBox="1"/>
            <p:nvPr/>
          </p:nvSpPr>
          <p:spPr>
            <a:xfrm>
              <a:off x="5174262" y="3258843"/>
              <a:ext cx="1732229" cy="923330"/>
            </a:xfrm>
            <a:prstGeom prst="rect">
              <a:avLst/>
            </a:prstGeom>
            <a:noFill/>
          </p:spPr>
          <p:txBody>
            <a:bodyPr wrap="square" rtlCol="0">
              <a:spAutoFit/>
            </a:bodyPr>
            <a:lstStyle/>
            <a:p>
              <a:r>
                <a:rPr lang="zh-CN" altLang="en-US" sz="5400" b="1" dirty="0">
                  <a:solidFill>
                    <a:schemeClr val="accent1">
                      <a:lumMod val="50000"/>
                    </a:schemeClr>
                  </a:solidFill>
                </a:rPr>
                <a:t>帮福</a:t>
              </a:r>
              <a:endParaRPr lang="en-US" altLang="zh-CN" sz="5400" b="1" dirty="0">
                <a:solidFill>
                  <a:schemeClr val="accent1">
                    <a:lumMod val="50000"/>
                  </a:schemeClr>
                </a:solidFill>
              </a:endParaRPr>
            </a:p>
          </p:txBody>
        </p:sp>
      </p:grpSp>
      <p:grpSp>
        <p:nvGrpSpPr>
          <p:cNvPr id="37" name="组合 36">
            <a:extLst>
              <a:ext uri="{FF2B5EF4-FFF2-40B4-BE49-F238E27FC236}">
                <a16:creationId xmlns:a16="http://schemas.microsoft.com/office/drawing/2014/main" id="{FBCD8EC4-7AFC-4F20-9048-F5CEAE3C7B1D}"/>
              </a:ext>
            </a:extLst>
          </p:cNvPr>
          <p:cNvGrpSpPr/>
          <p:nvPr/>
        </p:nvGrpSpPr>
        <p:grpSpPr>
          <a:xfrm>
            <a:off x="4436776" y="2137401"/>
            <a:ext cx="1873519" cy="584775"/>
            <a:chOff x="3897433" y="2776203"/>
            <a:chExt cx="1873519" cy="584775"/>
          </a:xfrm>
        </p:grpSpPr>
        <p:sp>
          <p:nvSpPr>
            <p:cNvPr id="36" name="矩形 35">
              <a:extLst>
                <a:ext uri="{FF2B5EF4-FFF2-40B4-BE49-F238E27FC236}">
                  <a16:creationId xmlns:a16="http://schemas.microsoft.com/office/drawing/2014/main" id="{D6059ED9-7A49-433D-98BD-708FB9573828}"/>
                </a:ext>
              </a:extLst>
            </p:cNvPr>
            <p:cNvSpPr/>
            <p:nvPr/>
          </p:nvSpPr>
          <p:spPr>
            <a:xfrm>
              <a:off x="3897433" y="3018107"/>
              <a:ext cx="1627526"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3" name="文本框 2">
              <a:extLst>
                <a:ext uri="{FF2B5EF4-FFF2-40B4-BE49-F238E27FC236}">
                  <a16:creationId xmlns:a16="http://schemas.microsoft.com/office/drawing/2014/main" id="{7771DD61-55D6-4489-ADB5-EB708BAAA53F}"/>
                </a:ext>
              </a:extLst>
            </p:cNvPr>
            <p:cNvSpPr txBox="1"/>
            <p:nvPr/>
          </p:nvSpPr>
          <p:spPr>
            <a:xfrm>
              <a:off x="4038723" y="2776203"/>
              <a:ext cx="1732229" cy="584775"/>
            </a:xfrm>
            <a:prstGeom prst="rect">
              <a:avLst/>
            </a:prstGeom>
            <a:noFill/>
          </p:spPr>
          <p:txBody>
            <a:bodyPr wrap="square" rtlCol="0">
              <a:spAutoFit/>
            </a:bodyPr>
            <a:lstStyle/>
            <a:p>
              <a:r>
                <a:rPr lang="zh-CN" altLang="en-US" sz="3200" b="1" dirty="0">
                  <a:solidFill>
                    <a:schemeClr val="accent6">
                      <a:lumMod val="50000"/>
                    </a:schemeClr>
                  </a:solidFill>
                </a:rPr>
                <a:t>英雄帖</a:t>
              </a:r>
              <a:endParaRPr lang="en-US" altLang="zh-CN" sz="3200" b="1" dirty="0">
                <a:solidFill>
                  <a:schemeClr val="accent6">
                    <a:lumMod val="50000"/>
                  </a:schemeClr>
                </a:solidFill>
              </a:endParaRPr>
            </a:p>
          </p:txBody>
        </p:sp>
      </p:grpSp>
      <p:grpSp>
        <p:nvGrpSpPr>
          <p:cNvPr id="34" name="组合 33">
            <a:extLst>
              <a:ext uri="{FF2B5EF4-FFF2-40B4-BE49-F238E27FC236}">
                <a16:creationId xmlns:a16="http://schemas.microsoft.com/office/drawing/2014/main" id="{2785E574-2694-43ED-A1B9-2606548EA76C}"/>
              </a:ext>
            </a:extLst>
          </p:cNvPr>
          <p:cNvGrpSpPr/>
          <p:nvPr/>
        </p:nvGrpSpPr>
        <p:grpSpPr>
          <a:xfrm>
            <a:off x="4463230" y="2971115"/>
            <a:ext cx="1627526" cy="584775"/>
            <a:chOff x="2898516" y="3299186"/>
            <a:chExt cx="1627526" cy="584775"/>
          </a:xfrm>
        </p:grpSpPr>
        <p:sp>
          <p:nvSpPr>
            <p:cNvPr id="33" name="矩形 32">
              <a:extLst>
                <a:ext uri="{FF2B5EF4-FFF2-40B4-BE49-F238E27FC236}">
                  <a16:creationId xmlns:a16="http://schemas.microsoft.com/office/drawing/2014/main" id="{B60AB71A-E212-42A7-9026-35DDCE0B1AEF}"/>
                </a:ext>
              </a:extLst>
            </p:cNvPr>
            <p:cNvSpPr/>
            <p:nvPr/>
          </p:nvSpPr>
          <p:spPr>
            <a:xfrm>
              <a:off x="2898516" y="3539066"/>
              <a:ext cx="1627526"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4" name="文本框 3">
              <a:extLst>
                <a:ext uri="{FF2B5EF4-FFF2-40B4-BE49-F238E27FC236}">
                  <a16:creationId xmlns:a16="http://schemas.microsoft.com/office/drawing/2014/main" id="{B2B29FAE-B5F9-4C12-8EA1-E464DEF20E6F}"/>
                </a:ext>
              </a:extLst>
            </p:cNvPr>
            <p:cNvSpPr txBox="1"/>
            <p:nvPr/>
          </p:nvSpPr>
          <p:spPr>
            <a:xfrm>
              <a:off x="2911589" y="3299186"/>
              <a:ext cx="1469391" cy="584775"/>
            </a:xfrm>
            <a:prstGeom prst="rect">
              <a:avLst/>
            </a:prstGeom>
            <a:noFill/>
          </p:spPr>
          <p:txBody>
            <a:bodyPr wrap="square" rtlCol="0">
              <a:spAutoFit/>
            </a:bodyPr>
            <a:lstStyle/>
            <a:p>
              <a:r>
                <a:rPr lang="zh-CN" altLang="en-US" sz="3200" b="1" dirty="0">
                  <a:solidFill>
                    <a:schemeClr val="accent6">
                      <a:lumMod val="50000"/>
                    </a:schemeClr>
                  </a:solidFill>
                </a:rPr>
                <a:t>任务区</a:t>
              </a:r>
              <a:endParaRPr lang="en-US" altLang="zh-CN" sz="3200" b="1" dirty="0">
                <a:solidFill>
                  <a:schemeClr val="accent6">
                    <a:lumMod val="50000"/>
                  </a:schemeClr>
                </a:solidFill>
              </a:endParaRPr>
            </a:p>
          </p:txBody>
        </p:sp>
      </p:grpSp>
      <p:grpSp>
        <p:nvGrpSpPr>
          <p:cNvPr id="35" name="组合 34">
            <a:extLst>
              <a:ext uri="{FF2B5EF4-FFF2-40B4-BE49-F238E27FC236}">
                <a16:creationId xmlns:a16="http://schemas.microsoft.com/office/drawing/2014/main" id="{59E0FF74-E86B-475D-81D0-16C25E509F07}"/>
              </a:ext>
            </a:extLst>
          </p:cNvPr>
          <p:cNvGrpSpPr/>
          <p:nvPr/>
        </p:nvGrpSpPr>
        <p:grpSpPr>
          <a:xfrm>
            <a:off x="4436776" y="3875173"/>
            <a:ext cx="1901138" cy="678952"/>
            <a:chOff x="3294471" y="3976727"/>
            <a:chExt cx="1901138" cy="584775"/>
          </a:xfrm>
        </p:grpSpPr>
        <p:sp>
          <p:nvSpPr>
            <p:cNvPr id="32" name="矩形 31">
              <a:extLst>
                <a:ext uri="{FF2B5EF4-FFF2-40B4-BE49-F238E27FC236}">
                  <a16:creationId xmlns:a16="http://schemas.microsoft.com/office/drawing/2014/main" id="{59E3B066-B091-481E-B5E4-F2D7BD058E13}"/>
                </a:ext>
              </a:extLst>
            </p:cNvPr>
            <p:cNvSpPr/>
            <p:nvPr/>
          </p:nvSpPr>
          <p:spPr>
            <a:xfrm>
              <a:off x="3352001" y="4260050"/>
              <a:ext cx="1822262" cy="238225"/>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5" name="文本框 4">
              <a:extLst>
                <a:ext uri="{FF2B5EF4-FFF2-40B4-BE49-F238E27FC236}">
                  <a16:creationId xmlns:a16="http://schemas.microsoft.com/office/drawing/2014/main" id="{83E9D3A6-5CA9-4C62-A49D-12AEF333EB04}"/>
                </a:ext>
              </a:extLst>
            </p:cNvPr>
            <p:cNvSpPr txBox="1"/>
            <p:nvPr/>
          </p:nvSpPr>
          <p:spPr>
            <a:xfrm>
              <a:off x="3294471" y="3976727"/>
              <a:ext cx="1901138" cy="584775"/>
            </a:xfrm>
            <a:prstGeom prst="rect">
              <a:avLst/>
            </a:prstGeom>
            <a:noFill/>
          </p:spPr>
          <p:txBody>
            <a:bodyPr wrap="square" rtlCol="0">
              <a:spAutoFit/>
            </a:bodyPr>
            <a:lstStyle/>
            <a:p>
              <a:r>
                <a:rPr lang="zh-CN" altLang="en-US" sz="3200" b="1" dirty="0">
                  <a:solidFill>
                    <a:schemeClr val="accent6">
                      <a:lumMod val="50000"/>
                    </a:schemeClr>
                  </a:solidFill>
                </a:rPr>
                <a:t>消息中心</a:t>
              </a:r>
              <a:endParaRPr lang="en-US" altLang="zh-CN" sz="3200" b="1" dirty="0">
                <a:solidFill>
                  <a:schemeClr val="accent6">
                    <a:lumMod val="50000"/>
                  </a:schemeClr>
                </a:solidFill>
              </a:endParaRPr>
            </a:p>
          </p:txBody>
        </p:sp>
      </p:grpSp>
      <p:grpSp>
        <p:nvGrpSpPr>
          <p:cNvPr id="41" name="组合 40">
            <a:extLst>
              <a:ext uri="{FF2B5EF4-FFF2-40B4-BE49-F238E27FC236}">
                <a16:creationId xmlns:a16="http://schemas.microsoft.com/office/drawing/2014/main" id="{AEB12C3B-CC3A-4871-95CF-8E2BA48E2C12}"/>
              </a:ext>
            </a:extLst>
          </p:cNvPr>
          <p:cNvGrpSpPr/>
          <p:nvPr/>
        </p:nvGrpSpPr>
        <p:grpSpPr>
          <a:xfrm>
            <a:off x="4494306" y="4868059"/>
            <a:ext cx="2520887" cy="591810"/>
            <a:chOff x="4944024" y="4545321"/>
            <a:chExt cx="2520887" cy="591810"/>
          </a:xfrm>
        </p:grpSpPr>
        <p:sp>
          <p:nvSpPr>
            <p:cNvPr id="40" name="矩形 39">
              <a:extLst>
                <a:ext uri="{FF2B5EF4-FFF2-40B4-BE49-F238E27FC236}">
                  <a16:creationId xmlns:a16="http://schemas.microsoft.com/office/drawing/2014/main" id="{45A90CA4-BD53-47B5-B58D-A57BBD84BC89}"/>
                </a:ext>
              </a:extLst>
            </p:cNvPr>
            <p:cNvSpPr/>
            <p:nvPr/>
          </p:nvSpPr>
          <p:spPr>
            <a:xfrm>
              <a:off x="4944024" y="4813344"/>
              <a:ext cx="1875875"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6" name="文本框 5">
              <a:extLst>
                <a:ext uri="{FF2B5EF4-FFF2-40B4-BE49-F238E27FC236}">
                  <a16:creationId xmlns:a16="http://schemas.microsoft.com/office/drawing/2014/main" id="{8C195542-AABE-4F7B-B759-4BEE734A01FF}"/>
                </a:ext>
              </a:extLst>
            </p:cNvPr>
            <p:cNvSpPr txBox="1"/>
            <p:nvPr/>
          </p:nvSpPr>
          <p:spPr>
            <a:xfrm>
              <a:off x="4996081" y="4545321"/>
              <a:ext cx="2468830" cy="584775"/>
            </a:xfrm>
            <a:prstGeom prst="rect">
              <a:avLst/>
            </a:prstGeom>
            <a:noFill/>
          </p:spPr>
          <p:txBody>
            <a:bodyPr wrap="square" rtlCol="0">
              <a:spAutoFit/>
            </a:bodyPr>
            <a:lstStyle/>
            <a:p>
              <a:r>
                <a:rPr lang="zh-CN" altLang="en-US" sz="3200" b="1" dirty="0">
                  <a:solidFill>
                    <a:schemeClr val="accent6">
                      <a:lumMod val="50000"/>
                    </a:schemeClr>
                  </a:solidFill>
                </a:rPr>
                <a:t>个人页面</a:t>
              </a:r>
              <a:endParaRPr lang="en-US" altLang="zh-CN" sz="3200" b="1" dirty="0">
                <a:solidFill>
                  <a:schemeClr val="accent6">
                    <a:lumMod val="50000"/>
                  </a:schemeClr>
                </a:solidFill>
              </a:endParaRPr>
            </a:p>
          </p:txBody>
        </p:sp>
      </p:grpSp>
      <p:grpSp>
        <p:nvGrpSpPr>
          <p:cNvPr id="39" name="组合 38">
            <a:extLst>
              <a:ext uri="{FF2B5EF4-FFF2-40B4-BE49-F238E27FC236}">
                <a16:creationId xmlns:a16="http://schemas.microsoft.com/office/drawing/2014/main" id="{044D9764-FE18-4502-83B1-077ECFDD2134}"/>
              </a:ext>
            </a:extLst>
          </p:cNvPr>
          <p:cNvGrpSpPr/>
          <p:nvPr/>
        </p:nvGrpSpPr>
        <p:grpSpPr>
          <a:xfrm>
            <a:off x="4436776" y="1165801"/>
            <a:ext cx="1817527" cy="590880"/>
            <a:chOff x="6421050" y="2729104"/>
            <a:chExt cx="1817527" cy="590880"/>
          </a:xfrm>
        </p:grpSpPr>
        <p:sp>
          <p:nvSpPr>
            <p:cNvPr id="38" name="矩形 37">
              <a:extLst>
                <a:ext uri="{FF2B5EF4-FFF2-40B4-BE49-F238E27FC236}">
                  <a16:creationId xmlns:a16="http://schemas.microsoft.com/office/drawing/2014/main" id="{3056B9A6-36E2-4171-BEA8-BF8327A9F872}"/>
                </a:ext>
              </a:extLst>
            </p:cNvPr>
            <p:cNvSpPr/>
            <p:nvPr/>
          </p:nvSpPr>
          <p:spPr>
            <a:xfrm>
              <a:off x="6421050" y="2996197"/>
              <a:ext cx="1817527"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7" name="文本框 6">
              <a:extLst>
                <a:ext uri="{FF2B5EF4-FFF2-40B4-BE49-F238E27FC236}">
                  <a16:creationId xmlns:a16="http://schemas.microsoft.com/office/drawing/2014/main" id="{7CFE578A-5F68-45E0-864F-0C4E6D808597}"/>
                </a:ext>
              </a:extLst>
            </p:cNvPr>
            <p:cNvSpPr txBox="1"/>
            <p:nvPr/>
          </p:nvSpPr>
          <p:spPr>
            <a:xfrm>
              <a:off x="6421050" y="2729104"/>
              <a:ext cx="1817527" cy="584775"/>
            </a:xfrm>
            <a:prstGeom prst="rect">
              <a:avLst/>
            </a:prstGeom>
            <a:noFill/>
          </p:spPr>
          <p:txBody>
            <a:bodyPr wrap="square" rtlCol="0">
              <a:spAutoFit/>
            </a:bodyPr>
            <a:lstStyle/>
            <a:p>
              <a:r>
                <a:rPr lang="zh-CN" altLang="en-US" sz="3200" b="1" dirty="0">
                  <a:solidFill>
                    <a:schemeClr val="accent6">
                      <a:lumMod val="50000"/>
                    </a:schemeClr>
                  </a:solidFill>
                </a:rPr>
                <a:t>登录注册</a:t>
              </a:r>
              <a:endParaRPr lang="en-US" altLang="zh-CN" sz="3200" b="1" dirty="0">
                <a:solidFill>
                  <a:schemeClr val="accent6">
                    <a:lumMod val="50000"/>
                  </a:schemeClr>
                </a:solidFill>
              </a:endParaRPr>
            </a:p>
          </p:txBody>
        </p:sp>
      </p:grpSp>
      <p:sp>
        <p:nvSpPr>
          <p:cNvPr id="8" name="文本框 7">
            <a:extLst>
              <a:ext uri="{FF2B5EF4-FFF2-40B4-BE49-F238E27FC236}">
                <a16:creationId xmlns:a16="http://schemas.microsoft.com/office/drawing/2014/main" id="{734BEFE5-1806-45DB-BA6B-50F349807E51}"/>
              </a:ext>
            </a:extLst>
          </p:cNvPr>
          <p:cNvSpPr txBox="1"/>
          <p:nvPr/>
        </p:nvSpPr>
        <p:spPr>
          <a:xfrm>
            <a:off x="4463230" y="5742403"/>
            <a:ext cx="2468830" cy="584775"/>
          </a:xfrm>
          <a:prstGeom prst="rect">
            <a:avLst/>
          </a:prstGeom>
          <a:noFill/>
        </p:spPr>
        <p:txBody>
          <a:bodyPr wrap="square" rtlCol="0">
            <a:spAutoFit/>
          </a:bodyPr>
          <a:lstStyle/>
          <a:p>
            <a:r>
              <a:rPr lang="zh-CN" altLang="en-US" sz="3200" b="1" dirty="0">
                <a:solidFill>
                  <a:schemeClr val="accent2">
                    <a:lumMod val="50000"/>
                  </a:schemeClr>
                </a:solidFill>
              </a:rPr>
              <a:t>处理信息</a:t>
            </a:r>
            <a:endParaRPr lang="en-US" altLang="zh-CN" sz="3200" b="1" dirty="0">
              <a:solidFill>
                <a:schemeClr val="accent2">
                  <a:lumMod val="50000"/>
                </a:schemeClr>
              </a:solidFill>
            </a:endParaRPr>
          </a:p>
        </p:txBody>
      </p:sp>
      <p:sp>
        <p:nvSpPr>
          <p:cNvPr id="24" name="矩形 23">
            <a:extLst>
              <a:ext uri="{FF2B5EF4-FFF2-40B4-BE49-F238E27FC236}">
                <a16:creationId xmlns:a16="http://schemas.microsoft.com/office/drawing/2014/main" id="{887F9DA2-8A9D-475B-A561-DF39B16A2738}"/>
              </a:ext>
            </a:extLst>
          </p:cNvPr>
          <p:cNvSpPr/>
          <p:nvPr/>
        </p:nvSpPr>
        <p:spPr>
          <a:xfrm>
            <a:off x="705716" y="378691"/>
            <a:ext cx="5390284" cy="523220"/>
          </a:xfrm>
          <a:prstGeom prst="rect">
            <a:avLst/>
          </a:prstGeom>
        </p:spPr>
        <p:txBody>
          <a:bodyPr wrap="square" anchor="ctr">
            <a:spAutoFit/>
          </a:bodyPr>
          <a:lstStyle/>
          <a:p>
            <a:r>
              <a:rPr lang="zh-CN" altLang="en-US" sz="2800" b="1" dirty="0">
                <a:solidFill>
                  <a:srgbClr val="5B5A5C"/>
                </a:solidFill>
                <a:cs typeface="+mn-ea"/>
                <a:sym typeface="+mn-lt"/>
              </a:rPr>
              <a:t>产品功能</a:t>
            </a:r>
            <a:r>
              <a:rPr lang="en-US" altLang="zh-CN" sz="2800" b="1" dirty="0">
                <a:solidFill>
                  <a:srgbClr val="5B5A5C"/>
                </a:solidFill>
                <a:cs typeface="+mn-ea"/>
                <a:sym typeface="+mn-lt"/>
              </a:rPr>
              <a:t>-</a:t>
            </a:r>
            <a:r>
              <a:rPr lang="zh-CN" altLang="en-US" sz="2800" b="1" dirty="0">
                <a:solidFill>
                  <a:srgbClr val="5B5A5C"/>
                </a:solidFill>
                <a:cs typeface="+mn-ea"/>
                <a:sym typeface="+mn-lt"/>
              </a:rPr>
              <a:t>基本功能</a:t>
            </a:r>
            <a:endParaRPr lang="en-US" altLang="zh-CN" sz="2800" b="1" dirty="0">
              <a:solidFill>
                <a:srgbClr val="5B5A5C"/>
              </a:solidFill>
              <a:cs typeface="+mn-ea"/>
              <a:sym typeface="+mn-lt"/>
            </a:endParaRPr>
          </a:p>
        </p:txBody>
      </p:sp>
      <p:sp>
        <p:nvSpPr>
          <p:cNvPr id="29" name="文本框 28">
            <a:extLst>
              <a:ext uri="{FF2B5EF4-FFF2-40B4-BE49-F238E27FC236}">
                <a16:creationId xmlns:a16="http://schemas.microsoft.com/office/drawing/2014/main" id="{9DEB53B9-6AF5-4BA8-BF8A-60B8A34D0207}"/>
              </a:ext>
            </a:extLst>
          </p:cNvPr>
          <p:cNvSpPr txBox="1"/>
          <p:nvPr/>
        </p:nvSpPr>
        <p:spPr>
          <a:xfrm>
            <a:off x="7313011" y="2866709"/>
            <a:ext cx="1732229" cy="523220"/>
          </a:xfrm>
          <a:prstGeom prst="rect">
            <a:avLst/>
          </a:prstGeom>
          <a:noFill/>
        </p:spPr>
        <p:txBody>
          <a:bodyPr wrap="square" rtlCol="0">
            <a:spAutoFit/>
          </a:bodyPr>
          <a:lstStyle/>
          <a:p>
            <a:r>
              <a:rPr lang="zh-CN" altLang="en-US" sz="2800" dirty="0">
                <a:solidFill>
                  <a:schemeClr val="accent6">
                    <a:lumMod val="50000"/>
                  </a:schemeClr>
                </a:solidFill>
              </a:rPr>
              <a:t>发布帖子</a:t>
            </a:r>
            <a:endParaRPr lang="en-US" altLang="zh-CN" sz="2800" dirty="0">
              <a:solidFill>
                <a:schemeClr val="accent6">
                  <a:lumMod val="50000"/>
                </a:schemeClr>
              </a:solidFill>
            </a:endParaRPr>
          </a:p>
        </p:txBody>
      </p:sp>
      <p:sp>
        <p:nvSpPr>
          <p:cNvPr id="31" name="文本框 30">
            <a:extLst>
              <a:ext uri="{FF2B5EF4-FFF2-40B4-BE49-F238E27FC236}">
                <a16:creationId xmlns:a16="http://schemas.microsoft.com/office/drawing/2014/main" id="{D87217F2-7DF0-472E-8142-0B33BEFB53AF}"/>
              </a:ext>
            </a:extLst>
          </p:cNvPr>
          <p:cNvSpPr txBox="1"/>
          <p:nvPr/>
        </p:nvSpPr>
        <p:spPr>
          <a:xfrm>
            <a:off x="9045240" y="3347617"/>
            <a:ext cx="1732229" cy="523220"/>
          </a:xfrm>
          <a:prstGeom prst="rect">
            <a:avLst/>
          </a:prstGeom>
          <a:noFill/>
        </p:spPr>
        <p:txBody>
          <a:bodyPr wrap="square" rtlCol="0">
            <a:spAutoFit/>
          </a:bodyPr>
          <a:lstStyle/>
          <a:p>
            <a:r>
              <a:rPr lang="zh-CN" altLang="en-US" sz="2800" dirty="0">
                <a:solidFill>
                  <a:srgbClr val="7030A0"/>
                </a:solidFill>
              </a:rPr>
              <a:t>删除草稿</a:t>
            </a:r>
            <a:endParaRPr lang="en-US" altLang="zh-CN" sz="2800" dirty="0">
              <a:solidFill>
                <a:srgbClr val="7030A0"/>
              </a:solidFill>
            </a:endParaRPr>
          </a:p>
        </p:txBody>
      </p:sp>
      <p:sp>
        <p:nvSpPr>
          <p:cNvPr id="45" name="文本框 44">
            <a:extLst>
              <a:ext uri="{FF2B5EF4-FFF2-40B4-BE49-F238E27FC236}">
                <a16:creationId xmlns:a16="http://schemas.microsoft.com/office/drawing/2014/main" id="{D3E85EF6-3800-44CC-98CA-644F86EC64F8}"/>
              </a:ext>
            </a:extLst>
          </p:cNvPr>
          <p:cNvSpPr txBox="1"/>
          <p:nvPr/>
        </p:nvSpPr>
        <p:spPr>
          <a:xfrm>
            <a:off x="9052700" y="2593345"/>
            <a:ext cx="1860299" cy="523220"/>
          </a:xfrm>
          <a:prstGeom prst="rect">
            <a:avLst/>
          </a:prstGeom>
          <a:noFill/>
        </p:spPr>
        <p:txBody>
          <a:bodyPr wrap="square" rtlCol="0">
            <a:spAutoFit/>
          </a:bodyPr>
          <a:lstStyle/>
          <a:p>
            <a:r>
              <a:rPr lang="zh-CN" altLang="en-US" sz="2800" dirty="0">
                <a:solidFill>
                  <a:srgbClr val="7030A0"/>
                </a:solidFill>
              </a:rPr>
              <a:t>保存草稿</a:t>
            </a:r>
            <a:endParaRPr lang="en-US" altLang="zh-CN" sz="2800" dirty="0">
              <a:solidFill>
                <a:srgbClr val="7030A0"/>
              </a:solidFill>
            </a:endParaRPr>
          </a:p>
        </p:txBody>
      </p:sp>
      <p:pic>
        <p:nvPicPr>
          <p:cNvPr id="15" name="图片 14">
            <a:extLst>
              <a:ext uri="{FF2B5EF4-FFF2-40B4-BE49-F238E27FC236}">
                <a16:creationId xmlns:a16="http://schemas.microsoft.com/office/drawing/2014/main" id="{BE18E1C1-C04A-4EE2-8732-A50B1A0FBB51}"/>
              </a:ext>
            </a:extLst>
          </p:cNvPr>
          <p:cNvPicPr>
            <a:picLocks noChangeAspect="1"/>
          </p:cNvPicPr>
          <p:nvPr/>
        </p:nvPicPr>
        <p:blipFill>
          <a:blip r:embed="rId3"/>
          <a:stretch>
            <a:fillRect/>
          </a:stretch>
        </p:blipFill>
        <p:spPr>
          <a:xfrm>
            <a:off x="785067" y="1311836"/>
            <a:ext cx="2806844" cy="4997707"/>
          </a:xfrm>
          <a:prstGeom prst="rect">
            <a:avLst/>
          </a:prstGeom>
        </p:spPr>
      </p:pic>
      <p:pic>
        <p:nvPicPr>
          <p:cNvPr id="12" name="图片 11">
            <a:extLst>
              <a:ext uri="{FF2B5EF4-FFF2-40B4-BE49-F238E27FC236}">
                <a16:creationId xmlns:a16="http://schemas.microsoft.com/office/drawing/2014/main" id="{7C9B9CBF-39C2-4FEB-A19B-E8BB381C8047}"/>
              </a:ext>
            </a:extLst>
          </p:cNvPr>
          <p:cNvPicPr>
            <a:picLocks noChangeAspect="1"/>
          </p:cNvPicPr>
          <p:nvPr/>
        </p:nvPicPr>
        <p:blipFill>
          <a:blip r:embed="rId4"/>
          <a:stretch>
            <a:fillRect/>
          </a:stretch>
        </p:blipFill>
        <p:spPr>
          <a:xfrm>
            <a:off x="2701603" y="1297920"/>
            <a:ext cx="2730640" cy="4991357"/>
          </a:xfrm>
          <a:prstGeom prst="rect">
            <a:avLst/>
          </a:prstGeom>
        </p:spPr>
      </p:pic>
      <p:pic>
        <p:nvPicPr>
          <p:cNvPr id="10" name="图片 9">
            <a:extLst>
              <a:ext uri="{FF2B5EF4-FFF2-40B4-BE49-F238E27FC236}">
                <a16:creationId xmlns:a16="http://schemas.microsoft.com/office/drawing/2014/main" id="{6E954271-C475-494C-8E89-BE35AEF3A409}"/>
              </a:ext>
            </a:extLst>
          </p:cNvPr>
          <p:cNvPicPr>
            <a:picLocks noChangeAspect="1"/>
          </p:cNvPicPr>
          <p:nvPr/>
        </p:nvPicPr>
        <p:blipFill>
          <a:blip r:embed="rId5"/>
          <a:stretch>
            <a:fillRect/>
          </a:stretch>
        </p:blipFill>
        <p:spPr>
          <a:xfrm>
            <a:off x="3999104" y="1311836"/>
            <a:ext cx="2825895" cy="4997707"/>
          </a:xfrm>
          <a:prstGeom prst="rect">
            <a:avLst/>
          </a:prstGeom>
        </p:spPr>
      </p:pic>
    </p:spTree>
    <p:extLst>
      <p:ext uri="{BB962C8B-B14F-4D97-AF65-F5344CB8AC3E}">
        <p14:creationId xmlns:p14="http://schemas.microsoft.com/office/powerpoint/2010/main" val="28821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barn(inVertical)">
                                      <p:cBhvr>
                                        <p:cTn id="10" dur="500"/>
                                        <p:tgtEl>
                                          <p:spTgt spid="45"/>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anim calcmode="lin" valueType="num">
                                      <p:cBhvr>
                                        <p:cTn id="15" dur="500" fill="hold"/>
                                        <p:tgtEl>
                                          <p:spTgt spid="15"/>
                                        </p:tgtEl>
                                        <p:attrNameLst>
                                          <p:attrName>ppt_x</p:attrName>
                                        </p:attrNameLst>
                                      </p:cBhvr>
                                      <p:tavLst>
                                        <p:tav tm="0">
                                          <p:val>
                                            <p:strVal val="#ppt_x"/>
                                          </p:val>
                                        </p:tav>
                                        <p:tav tm="100000">
                                          <p:val>
                                            <p:strVal val="#ppt_x"/>
                                          </p:val>
                                        </p:tav>
                                      </p:tavLst>
                                    </p:anim>
                                    <p:anim calcmode="lin" valueType="num">
                                      <p:cBhvr>
                                        <p:cTn id="16" dur="500" fill="hold"/>
                                        <p:tgtEl>
                                          <p:spTgt spid="15"/>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anim calcmode="lin" valueType="num">
                                      <p:cBhvr>
                                        <p:cTn id="21" dur="500" fill="hold"/>
                                        <p:tgtEl>
                                          <p:spTgt spid="12"/>
                                        </p:tgtEl>
                                        <p:attrNameLst>
                                          <p:attrName>ppt_x</p:attrName>
                                        </p:attrNameLst>
                                      </p:cBhvr>
                                      <p:tavLst>
                                        <p:tav tm="0">
                                          <p:val>
                                            <p:strVal val="#ppt_x"/>
                                          </p:val>
                                        </p:tav>
                                        <p:tav tm="100000">
                                          <p:val>
                                            <p:strVal val="#ppt_x"/>
                                          </p:val>
                                        </p:tav>
                                      </p:tavLst>
                                    </p:anim>
                                    <p:anim calcmode="lin" valueType="num">
                                      <p:cBhvr>
                                        <p:cTn id="22" dur="5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par>
                          <p:cTn id="27" fill="hold">
                            <p:stCondLst>
                              <p:cond delay="2000"/>
                            </p:stCondLst>
                            <p:childTnLst>
                              <p:par>
                                <p:cTn id="28" presetID="42" presetClass="entr" presetSubtype="0"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anim calcmode="lin" valueType="num">
                                      <p:cBhvr>
                                        <p:cTn id="31" dur="500" fill="hold"/>
                                        <p:tgtEl>
                                          <p:spTgt spid="10"/>
                                        </p:tgtEl>
                                        <p:attrNameLst>
                                          <p:attrName>ppt_x</p:attrName>
                                        </p:attrNameLst>
                                      </p:cBhvr>
                                      <p:tavLst>
                                        <p:tav tm="0">
                                          <p:val>
                                            <p:strVal val="#ppt_x"/>
                                          </p:val>
                                        </p:tav>
                                        <p:tav tm="100000">
                                          <p:val>
                                            <p:strVal val="#ppt_x"/>
                                          </p:val>
                                        </p:tav>
                                      </p:tavLst>
                                    </p:anim>
                                    <p:anim calcmode="lin" valueType="num">
                                      <p:cBhvr>
                                        <p:cTn id="32"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C40ADAD2-AB7D-40A2-ABD5-881A06FEE9CA}"/>
              </a:ext>
            </a:extLst>
          </p:cNvPr>
          <p:cNvGrpSpPr/>
          <p:nvPr/>
        </p:nvGrpSpPr>
        <p:grpSpPr>
          <a:xfrm>
            <a:off x="854462" y="3231492"/>
            <a:ext cx="2525511" cy="923330"/>
            <a:chOff x="4833244" y="3258843"/>
            <a:chExt cx="2525511" cy="923330"/>
          </a:xfrm>
        </p:grpSpPr>
        <p:sp>
          <p:nvSpPr>
            <p:cNvPr id="30" name="矩形 29">
              <a:extLst>
                <a:ext uri="{FF2B5EF4-FFF2-40B4-BE49-F238E27FC236}">
                  <a16:creationId xmlns:a16="http://schemas.microsoft.com/office/drawing/2014/main" id="{0053A443-AE45-447B-ACFE-BB62E83035AA}"/>
                </a:ext>
              </a:extLst>
            </p:cNvPr>
            <p:cNvSpPr/>
            <p:nvPr/>
          </p:nvSpPr>
          <p:spPr>
            <a:xfrm>
              <a:off x="4833244" y="3374968"/>
              <a:ext cx="2525511" cy="768957"/>
            </a:xfrm>
            <a:prstGeom prst="rect">
              <a:avLst/>
            </a:prstGeom>
            <a:solidFill>
              <a:schemeClr val="accent1">
                <a:lumMod val="20000"/>
                <a:lumOff val="8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2" name="文本框 1">
              <a:extLst>
                <a:ext uri="{FF2B5EF4-FFF2-40B4-BE49-F238E27FC236}">
                  <a16:creationId xmlns:a16="http://schemas.microsoft.com/office/drawing/2014/main" id="{5FE7C05C-7E79-4239-A035-BB8DA1C1E27A}"/>
                </a:ext>
              </a:extLst>
            </p:cNvPr>
            <p:cNvSpPr txBox="1"/>
            <p:nvPr/>
          </p:nvSpPr>
          <p:spPr>
            <a:xfrm>
              <a:off x="5174262" y="3258843"/>
              <a:ext cx="1732229" cy="923330"/>
            </a:xfrm>
            <a:prstGeom prst="rect">
              <a:avLst/>
            </a:prstGeom>
            <a:noFill/>
          </p:spPr>
          <p:txBody>
            <a:bodyPr wrap="square" rtlCol="0">
              <a:spAutoFit/>
            </a:bodyPr>
            <a:lstStyle/>
            <a:p>
              <a:r>
                <a:rPr lang="zh-CN" altLang="en-US" sz="5400" b="1" dirty="0">
                  <a:solidFill>
                    <a:schemeClr val="accent1">
                      <a:lumMod val="50000"/>
                    </a:schemeClr>
                  </a:solidFill>
                </a:rPr>
                <a:t>帮福</a:t>
              </a:r>
              <a:endParaRPr lang="en-US" altLang="zh-CN" sz="5400" b="1" dirty="0">
                <a:solidFill>
                  <a:schemeClr val="accent1">
                    <a:lumMod val="50000"/>
                  </a:schemeClr>
                </a:solidFill>
              </a:endParaRPr>
            </a:p>
          </p:txBody>
        </p:sp>
      </p:grpSp>
      <p:grpSp>
        <p:nvGrpSpPr>
          <p:cNvPr id="37" name="组合 36">
            <a:extLst>
              <a:ext uri="{FF2B5EF4-FFF2-40B4-BE49-F238E27FC236}">
                <a16:creationId xmlns:a16="http://schemas.microsoft.com/office/drawing/2014/main" id="{FBCD8EC4-7AFC-4F20-9048-F5CEAE3C7B1D}"/>
              </a:ext>
            </a:extLst>
          </p:cNvPr>
          <p:cNvGrpSpPr/>
          <p:nvPr/>
        </p:nvGrpSpPr>
        <p:grpSpPr>
          <a:xfrm>
            <a:off x="4436776" y="2137401"/>
            <a:ext cx="1873519" cy="584775"/>
            <a:chOff x="3897433" y="2776203"/>
            <a:chExt cx="1873519" cy="584775"/>
          </a:xfrm>
        </p:grpSpPr>
        <p:sp>
          <p:nvSpPr>
            <p:cNvPr id="36" name="矩形 35">
              <a:extLst>
                <a:ext uri="{FF2B5EF4-FFF2-40B4-BE49-F238E27FC236}">
                  <a16:creationId xmlns:a16="http://schemas.microsoft.com/office/drawing/2014/main" id="{D6059ED9-7A49-433D-98BD-708FB9573828}"/>
                </a:ext>
              </a:extLst>
            </p:cNvPr>
            <p:cNvSpPr/>
            <p:nvPr/>
          </p:nvSpPr>
          <p:spPr>
            <a:xfrm>
              <a:off x="3897433" y="3018107"/>
              <a:ext cx="1627526"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3" name="文本框 2">
              <a:extLst>
                <a:ext uri="{FF2B5EF4-FFF2-40B4-BE49-F238E27FC236}">
                  <a16:creationId xmlns:a16="http://schemas.microsoft.com/office/drawing/2014/main" id="{7771DD61-55D6-4489-ADB5-EB708BAAA53F}"/>
                </a:ext>
              </a:extLst>
            </p:cNvPr>
            <p:cNvSpPr txBox="1"/>
            <p:nvPr/>
          </p:nvSpPr>
          <p:spPr>
            <a:xfrm>
              <a:off x="4038723" y="2776203"/>
              <a:ext cx="1732229" cy="584775"/>
            </a:xfrm>
            <a:prstGeom prst="rect">
              <a:avLst/>
            </a:prstGeom>
            <a:noFill/>
          </p:spPr>
          <p:txBody>
            <a:bodyPr wrap="square" rtlCol="0">
              <a:spAutoFit/>
            </a:bodyPr>
            <a:lstStyle/>
            <a:p>
              <a:r>
                <a:rPr lang="zh-CN" altLang="en-US" sz="3200" b="1" dirty="0">
                  <a:solidFill>
                    <a:schemeClr val="accent6">
                      <a:lumMod val="50000"/>
                    </a:schemeClr>
                  </a:solidFill>
                </a:rPr>
                <a:t>英雄帖</a:t>
              </a:r>
              <a:endParaRPr lang="en-US" altLang="zh-CN" sz="3200" b="1" dirty="0">
                <a:solidFill>
                  <a:schemeClr val="accent6">
                    <a:lumMod val="50000"/>
                  </a:schemeClr>
                </a:solidFill>
              </a:endParaRPr>
            </a:p>
          </p:txBody>
        </p:sp>
      </p:grpSp>
      <p:grpSp>
        <p:nvGrpSpPr>
          <p:cNvPr id="34" name="组合 33">
            <a:extLst>
              <a:ext uri="{FF2B5EF4-FFF2-40B4-BE49-F238E27FC236}">
                <a16:creationId xmlns:a16="http://schemas.microsoft.com/office/drawing/2014/main" id="{2785E574-2694-43ED-A1B9-2606548EA76C}"/>
              </a:ext>
            </a:extLst>
          </p:cNvPr>
          <p:cNvGrpSpPr/>
          <p:nvPr/>
        </p:nvGrpSpPr>
        <p:grpSpPr>
          <a:xfrm>
            <a:off x="4463230" y="2971115"/>
            <a:ext cx="1627526" cy="584775"/>
            <a:chOff x="2898516" y="3299186"/>
            <a:chExt cx="1627526" cy="584775"/>
          </a:xfrm>
        </p:grpSpPr>
        <p:sp>
          <p:nvSpPr>
            <p:cNvPr id="33" name="矩形 32">
              <a:extLst>
                <a:ext uri="{FF2B5EF4-FFF2-40B4-BE49-F238E27FC236}">
                  <a16:creationId xmlns:a16="http://schemas.microsoft.com/office/drawing/2014/main" id="{B60AB71A-E212-42A7-9026-35DDCE0B1AEF}"/>
                </a:ext>
              </a:extLst>
            </p:cNvPr>
            <p:cNvSpPr/>
            <p:nvPr/>
          </p:nvSpPr>
          <p:spPr>
            <a:xfrm>
              <a:off x="2898516" y="3539066"/>
              <a:ext cx="1627526"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4" name="文本框 3">
              <a:extLst>
                <a:ext uri="{FF2B5EF4-FFF2-40B4-BE49-F238E27FC236}">
                  <a16:creationId xmlns:a16="http://schemas.microsoft.com/office/drawing/2014/main" id="{B2B29FAE-B5F9-4C12-8EA1-E464DEF20E6F}"/>
                </a:ext>
              </a:extLst>
            </p:cNvPr>
            <p:cNvSpPr txBox="1"/>
            <p:nvPr/>
          </p:nvSpPr>
          <p:spPr>
            <a:xfrm>
              <a:off x="2911589" y="3299186"/>
              <a:ext cx="1469391" cy="584775"/>
            </a:xfrm>
            <a:prstGeom prst="rect">
              <a:avLst/>
            </a:prstGeom>
            <a:noFill/>
          </p:spPr>
          <p:txBody>
            <a:bodyPr wrap="square" rtlCol="0">
              <a:spAutoFit/>
            </a:bodyPr>
            <a:lstStyle/>
            <a:p>
              <a:r>
                <a:rPr lang="zh-CN" altLang="en-US" sz="3200" b="1" dirty="0">
                  <a:solidFill>
                    <a:schemeClr val="accent6">
                      <a:lumMod val="50000"/>
                    </a:schemeClr>
                  </a:solidFill>
                </a:rPr>
                <a:t>任务区</a:t>
              </a:r>
              <a:endParaRPr lang="en-US" altLang="zh-CN" sz="3200" b="1" dirty="0">
                <a:solidFill>
                  <a:schemeClr val="accent6">
                    <a:lumMod val="50000"/>
                  </a:schemeClr>
                </a:solidFill>
              </a:endParaRPr>
            </a:p>
          </p:txBody>
        </p:sp>
      </p:grpSp>
      <p:grpSp>
        <p:nvGrpSpPr>
          <p:cNvPr id="35" name="组合 34">
            <a:extLst>
              <a:ext uri="{FF2B5EF4-FFF2-40B4-BE49-F238E27FC236}">
                <a16:creationId xmlns:a16="http://schemas.microsoft.com/office/drawing/2014/main" id="{59E0FF74-E86B-475D-81D0-16C25E509F07}"/>
              </a:ext>
            </a:extLst>
          </p:cNvPr>
          <p:cNvGrpSpPr/>
          <p:nvPr/>
        </p:nvGrpSpPr>
        <p:grpSpPr>
          <a:xfrm>
            <a:off x="4436776" y="3875173"/>
            <a:ext cx="1901138" cy="678952"/>
            <a:chOff x="3294471" y="3976727"/>
            <a:chExt cx="1901138" cy="584775"/>
          </a:xfrm>
        </p:grpSpPr>
        <p:sp>
          <p:nvSpPr>
            <p:cNvPr id="32" name="矩形 31">
              <a:extLst>
                <a:ext uri="{FF2B5EF4-FFF2-40B4-BE49-F238E27FC236}">
                  <a16:creationId xmlns:a16="http://schemas.microsoft.com/office/drawing/2014/main" id="{59E3B066-B091-481E-B5E4-F2D7BD058E13}"/>
                </a:ext>
              </a:extLst>
            </p:cNvPr>
            <p:cNvSpPr/>
            <p:nvPr/>
          </p:nvSpPr>
          <p:spPr>
            <a:xfrm>
              <a:off x="3352001" y="4260050"/>
              <a:ext cx="1822262" cy="238225"/>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5" name="文本框 4">
              <a:extLst>
                <a:ext uri="{FF2B5EF4-FFF2-40B4-BE49-F238E27FC236}">
                  <a16:creationId xmlns:a16="http://schemas.microsoft.com/office/drawing/2014/main" id="{83E9D3A6-5CA9-4C62-A49D-12AEF333EB04}"/>
                </a:ext>
              </a:extLst>
            </p:cNvPr>
            <p:cNvSpPr txBox="1"/>
            <p:nvPr/>
          </p:nvSpPr>
          <p:spPr>
            <a:xfrm>
              <a:off x="3294471" y="3976727"/>
              <a:ext cx="1901138" cy="584775"/>
            </a:xfrm>
            <a:prstGeom prst="rect">
              <a:avLst/>
            </a:prstGeom>
            <a:noFill/>
          </p:spPr>
          <p:txBody>
            <a:bodyPr wrap="square" rtlCol="0">
              <a:spAutoFit/>
            </a:bodyPr>
            <a:lstStyle/>
            <a:p>
              <a:r>
                <a:rPr lang="zh-CN" altLang="en-US" sz="3200" b="1" dirty="0">
                  <a:solidFill>
                    <a:schemeClr val="accent6">
                      <a:lumMod val="50000"/>
                    </a:schemeClr>
                  </a:solidFill>
                </a:rPr>
                <a:t>消息中心</a:t>
              </a:r>
              <a:endParaRPr lang="en-US" altLang="zh-CN" sz="3200" b="1" dirty="0">
                <a:solidFill>
                  <a:schemeClr val="accent6">
                    <a:lumMod val="50000"/>
                  </a:schemeClr>
                </a:solidFill>
              </a:endParaRPr>
            </a:p>
          </p:txBody>
        </p:sp>
      </p:grpSp>
      <p:grpSp>
        <p:nvGrpSpPr>
          <p:cNvPr id="41" name="组合 40">
            <a:extLst>
              <a:ext uri="{FF2B5EF4-FFF2-40B4-BE49-F238E27FC236}">
                <a16:creationId xmlns:a16="http://schemas.microsoft.com/office/drawing/2014/main" id="{AEB12C3B-CC3A-4871-95CF-8E2BA48E2C12}"/>
              </a:ext>
            </a:extLst>
          </p:cNvPr>
          <p:cNvGrpSpPr/>
          <p:nvPr/>
        </p:nvGrpSpPr>
        <p:grpSpPr>
          <a:xfrm>
            <a:off x="4494306" y="4868059"/>
            <a:ext cx="2520887" cy="591810"/>
            <a:chOff x="4944024" y="4545321"/>
            <a:chExt cx="2520887" cy="591810"/>
          </a:xfrm>
        </p:grpSpPr>
        <p:sp>
          <p:nvSpPr>
            <p:cNvPr id="40" name="矩形 39">
              <a:extLst>
                <a:ext uri="{FF2B5EF4-FFF2-40B4-BE49-F238E27FC236}">
                  <a16:creationId xmlns:a16="http://schemas.microsoft.com/office/drawing/2014/main" id="{45A90CA4-BD53-47B5-B58D-A57BBD84BC89}"/>
                </a:ext>
              </a:extLst>
            </p:cNvPr>
            <p:cNvSpPr/>
            <p:nvPr/>
          </p:nvSpPr>
          <p:spPr>
            <a:xfrm>
              <a:off x="4944024" y="4813344"/>
              <a:ext cx="1875875"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6" name="文本框 5">
              <a:extLst>
                <a:ext uri="{FF2B5EF4-FFF2-40B4-BE49-F238E27FC236}">
                  <a16:creationId xmlns:a16="http://schemas.microsoft.com/office/drawing/2014/main" id="{8C195542-AABE-4F7B-B759-4BEE734A01FF}"/>
                </a:ext>
              </a:extLst>
            </p:cNvPr>
            <p:cNvSpPr txBox="1"/>
            <p:nvPr/>
          </p:nvSpPr>
          <p:spPr>
            <a:xfrm>
              <a:off x="4996081" y="4545321"/>
              <a:ext cx="2468830" cy="584775"/>
            </a:xfrm>
            <a:prstGeom prst="rect">
              <a:avLst/>
            </a:prstGeom>
            <a:noFill/>
          </p:spPr>
          <p:txBody>
            <a:bodyPr wrap="square" rtlCol="0">
              <a:spAutoFit/>
            </a:bodyPr>
            <a:lstStyle/>
            <a:p>
              <a:r>
                <a:rPr lang="zh-CN" altLang="en-US" sz="3200" b="1" dirty="0">
                  <a:solidFill>
                    <a:schemeClr val="accent6">
                      <a:lumMod val="50000"/>
                    </a:schemeClr>
                  </a:solidFill>
                </a:rPr>
                <a:t>个人页面</a:t>
              </a:r>
              <a:endParaRPr lang="en-US" altLang="zh-CN" sz="3200" b="1" dirty="0">
                <a:solidFill>
                  <a:schemeClr val="accent6">
                    <a:lumMod val="50000"/>
                  </a:schemeClr>
                </a:solidFill>
              </a:endParaRPr>
            </a:p>
          </p:txBody>
        </p:sp>
      </p:grpSp>
      <p:grpSp>
        <p:nvGrpSpPr>
          <p:cNvPr id="39" name="组合 38">
            <a:extLst>
              <a:ext uri="{FF2B5EF4-FFF2-40B4-BE49-F238E27FC236}">
                <a16:creationId xmlns:a16="http://schemas.microsoft.com/office/drawing/2014/main" id="{044D9764-FE18-4502-83B1-077ECFDD2134}"/>
              </a:ext>
            </a:extLst>
          </p:cNvPr>
          <p:cNvGrpSpPr/>
          <p:nvPr/>
        </p:nvGrpSpPr>
        <p:grpSpPr>
          <a:xfrm>
            <a:off x="4436776" y="1165801"/>
            <a:ext cx="1817527" cy="590880"/>
            <a:chOff x="6421050" y="2729104"/>
            <a:chExt cx="1817527" cy="590880"/>
          </a:xfrm>
        </p:grpSpPr>
        <p:sp>
          <p:nvSpPr>
            <p:cNvPr id="38" name="矩形 37">
              <a:extLst>
                <a:ext uri="{FF2B5EF4-FFF2-40B4-BE49-F238E27FC236}">
                  <a16:creationId xmlns:a16="http://schemas.microsoft.com/office/drawing/2014/main" id="{3056B9A6-36E2-4171-BEA8-BF8327A9F872}"/>
                </a:ext>
              </a:extLst>
            </p:cNvPr>
            <p:cNvSpPr/>
            <p:nvPr/>
          </p:nvSpPr>
          <p:spPr>
            <a:xfrm>
              <a:off x="6421050" y="2996197"/>
              <a:ext cx="1817527"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7" name="文本框 6">
              <a:extLst>
                <a:ext uri="{FF2B5EF4-FFF2-40B4-BE49-F238E27FC236}">
                  <a16:creationId xmlns:a16="http://schemas.microsoft.com/office/drawing/2014/main" id="{7CFE578A-5F68-45E0-864F-0C4E6D808597}"/>
                </a:ext>
              </a:extLst>
            </p:cNvPr>
            <p:cNvSpPr txBox="1"/>
            <p:nvPr/>
          </p:nvSpPr>
          <p:spPr>
            <a:xfrm>
              <a:off x="6421050" y="2729104"/>
              <a:ext cx="1817527" cy="584775"/>
            </a:xfrm>
            <a:prstGeom prst="rect">
              <a:avLst/>
            </a:prstGeom>
            <a:noFill/>
          </p:spPr>
          <p:txBody>
            <a:bodyPr wrap="square" rtlCol="0">
              <a:spAutoFit/>
            </a:bodyPr>
            <a:lstStyle/>
            <a:p>
              <a:r>
                <a:rPr lang="zh-CN" altLang="en-US" sz="3200" b="1" dirty="0">
                  <a:solidFill>
                    <a:schemeClr val="accent6">
                      <a:lumMod val="50000"/>
                    </a:schemeClr>
                  </a:solidFill>
                </a:rPr>
                <a:t>登录注册</a:t>
              </a:r>
              <a:endParaRPr lang="en-US" altLang="zh-CN" sz="3200" b="1" dirty="0">
                <a:solidFill>
                  <a:schemeClr val="accent6">
                    <a:lumMod val="50000"/>
                  </a:schemeClr>
                </a:solidFill>
              </a:endParaRPr>
            </a:p>
          </p:txBody>
        </p:sp>
      </p:grpSp>
      <p:sp>
        <p:nvSpPr>
          <p:cNvPr id="8" name="文本框 7">
            <a:extLst>
              <a:ext uri="{FF2B5EF4-FFF2-40B4-BE49-F238E27FC236}">
                <a16:creationId xmlns:a16="http://schemas.microsoft.com/office/drawing/2014/main" id="{734BEFE5-1806-45DB-BA6B-50F349807E51}"/>
              </a:ext>
            </a:extLst>
          </p:cNvPr>
          <p:cNvSpPr txBox="1"/>
          <p:nvPr/>
        </p:nvSpPr>
        <p:spPr>
          <a:xfrm>
            <a:off x="4463230" y="5742403"/>
            <a:ext cx="2468830" cy="584775"/>
          </a:xfrm>
          <a:prstGeom prst="rect">
            <a:avLst/>
          </a:prstGeom>
          <a:noFill/>
        </p:spPr>
        <p:txBody>
          <a:bodyPr wrap="square" rtlCol="0">
            <a:spAutoFit/>
          </a:bodyPr>
          <a:lstStyle/>
          <a:p>
            <a:r>
              <a:rPr lang="zh-CN" altLang="en-US" sz="3200" b="1" dirty="0">
                <a:solidFill>
                  <a:schemeClr val="accent2">
                    <a:lumMod val="50000"/>
                  </a:schemeClr>
                </a:solidFill>
              </a:rPr>
              <a:t>处理信息</a:t>
            </a:r>
            <a:endParaRPr lang="en-US" altLang="zh-CN" sz="3200" b="1" dirty="0">
              <a:solidFill>
                <a:schemeClr val="accent2">
                  <a:lumMod val="50000"/>
                </a:schemeClr>
              </a:solidFill>
            </a:endParaRPr>
          </a:p>
        </p:txBody>
      </p:sp>
      <p:sp>
        <p:nvSpPr>
          <p:cNvPr id="24" name="矩形 23">
            <a:extLst>
              <a:ext uri="{FF2B5EF4-FFF2-40B4-BE49-F238E27FC236}">
                <a16:creationId xmlns:a16="http://schemas.microsoft.com/office/drawing/2014/main" id="{887F9DA2-8A9D-475B-A561-DF39B16A2738}"/>
              </a:ext>
            </a:extLst>
          </p:cNvPr>
          <p:cNvSpPr/>
          <p:nvPr/>
        </p:nvSpPr>
        <p:spPr>
          <a:xfrm>
            <a:off x="705716" y="378691"/>
            <a:ext cx="5390284" cy="523220"/>
          </a:xfrm>
          <a:prstGeom prst="rect">
            <a:avLst/>
          </a:prstGeom>
        </p:spPr>
        <p:txBody>
          <a:bodyPr wrap="square" anchor="ctr">
            <a:spAutoFit/>
          </a:bodyPr>
          <a:lstStyle/>
          <a:p>
            <a:r>
              <a:rPr lang="zh-CN" altLang="en-US" sz="2800" b="1" dirty="0">
                <a:solidFill>
                  <a:srgbClr val="5B5A5C"/>
                </a:solidFill>
                <a:cs typeface="+mn-ea"/>
                <a:sym typeface="+mn-lt"/>
              </a:rPr>
              <a:t>产品功能</a:t>
            </a:r>
            <a:r>
              <a:rPr lang="en-US" altLang="zh-CN" sz="2800" b="1" dirty="0">
                <a:solidFill>
                  <a:srgbClr val="5B5A5C"/>
                </a:solidFill>
                <a:cs typeface="+mn-ea"/>
                <a:sym typeface="+mn-lt"/>
              </a:rPr>
              <a:t>-</a:t>
            </a:r>
            <a:r>
              <a:rPr lang="zh-CN" altLang="en-US" sz="2800" b="1" dirty="0">
                <a:solidFill>
                  <a:srgbClr val="5B5A5C"/>
                </a:solidFill>
                <a:cs typeface="+mn-ea"/>
                <a:sym typeface="+mn-lt"/>
              </a:rPr>
              <a:t>基本功能</a:t>
            </a:r>
            <a:endParaRPr lang="en-US" altLang="zh-CN" sz="2800" b="1" dirty="0">
              <a:solidFill>
                <a:srgbClr val="5B5A5C"/>
              </a:solidFill>
              <a:cs typeface="+mn-ea"/>
              <a:sym typeface="+mn-lt"/>
            </a:endParaRPr>
          </a:p>
        </p:txBody>
      </p:sp>
      <p:sp>
        <p:nvSpPr>
          <p:cNvPr id="29" name="文本框 28">
            <a:extLst>
              <a:ext uri="{FF2B5EF4-FFF2-40B4-BE49-F238E27FC236}">
                <a16:creationId xmlns:a16="http://schemas.microsoft.com/office/drawing/2014/main" id="{9DEB53B9-6AF5-4BA8-BF8A-60B8A34D0207}"/>
              </a:ext>
            </a:extLst>
          </p:cNvPr>
          <p:cNvSpPr txBox="1"/>
          <p:nvPr/>
        </p:nvSpPr>
        <p:spPr>
          <a:xfrm>
            <a:off x="7313011" y="2582694"/>
            <a:ext cx="1732229" cy="523220"/>
          </a:xfrm>
          <a:prstGeom prst="rect">
            <a:avLst/>
          </a:prstGeom>
          <a:noFill/>
        </p:spPr>
        <p:txBody>
          <a:bodyPr wrap="square" rtlCol="0">
            <a:spAutoFit/>
          </a:bodyPr>
          <a:lstStyle/>
          <a:p>
            <a:r>
              <a:rPr lang="zh-CN" altLang="en-US" sz="2800" dirty="0">
                <a:solidFill>
                  <a:schemeClr val="accent6">
                    <a:lumMod val="50000"/>
                  </a:schemeClr>
                </a:solidFill>
              </a:rPr>
              <a:t>查看帖子</a:t>
            </a:r>
            <a:endParaRPr lang="en-US" altLang="zh-CN" sz="2800" dirty="0">
              <a:solidFill>
                <a:schemeClr val="accent6">
                  <a:lumMod val="50000"/>
                </a:schemeClr>
              </a:solidFill>
            </a:endParaRPr>
          </a:p>
        </p:txBody>
      </p:sp>
      <p:sp>
        <p:nvSpPr>
          <p:cNvPr id="31" name="文本框 30">
            <a:extLst>
              <a:ext uri="{FF2B5EF4-FFF2-40B4-BE49-F238E27FC236}">
                <a16:creationId xmlns:a16="http://schemas.microsoft.com/office/drawing/2014/main" id="{D87217F2-7DF0-472E-8142-0B33BEFB53AF}"/>
              </a:ext>
            </a:extLst>
          </p:cNvPr>
          <p:cNvSpPr txBox="1"/>
          <p:nvPr/>
        </p:nvSpPr>
        <p:spPr>
          <a:xfrm>
            <a:off x="7313011" y="3284773"/>
            <a:ext cx="1732229" cy="523220"/>
          </a:xfrm>
          <a:prstGeom prst="rect">
            <a:avLst/>
          </a:prstGeom>
          <a:noFill/>
        </p:spPr>
        <p:txBody>
          <a:bodyPr wrap="square" rtlCol="0">
            <a:spAutoFit/>
          </a:bodyPr>
          <a:lstStyle/>
          <a:p>
            <a:r>
              <a:rPr lang="zh-CN" altLang="en-US" sz="2800" dirty="0">
                <a:solidFill>
                  <a:schemeClr val="accent6">
                    <a:lumMod val="50000"/>
                  </a:schemeClr>
                </a:solidFill>
              </a:rPr>
              <a:t>删除帖子</a:t>
            </a:r>
            <a:endParaRPr lang="en-US" altLang="zh-CN" sz="2800" dirty="0">
              <a:solidFill>
                <a:schemeClr val="accent6">
                  <a:lumMod val="50000"/>
                </a:schemeClr>
              </a:solidFill>
            </a:endParaRPr>
          </a:p>
        </p:txBody>
      </p:sp>
      <p:pic>
        <p:nvPicPr>
          <p:cNvPr id="10" name="图片 9">
            <a:extLst>
              <a:ext uri="{FF2B5EF4-FFF2-40B4-BE49-F238E27FC236}">
                <a16:creationId xmlns:a16="http://schemas.microsoft.com/office/drawing/2014/main" id="{BF6A6AFC-6961-4161-8A28-EFFDA46B7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49" y="1233241"/>
            <a:ext cx="2768742" cy="4997707"/>
          </a:xfrm>
          <a:prstGeom prst="rect">
            <a:avLst/>
          </a:prstGeom>
        </p:spPr>
      </p:pic>
      <p:sp>
        <p:nvSpPr>
          <p:cNvPr id="28" name="文本框 27">
            <a:extLst>
              <a:ext uri="{FF2B5EF4-FFF2-40B4-BE49-F238E27FC236}">
                <a16:creationId xmlns:a16="http://schemas.microsoft.com/office/drawing/2014/main" id="{D629E38A-E9AC-4087-847D-27B2E282851E}"/>
              </a:ext>
            </a:extLst>
          </p:cNvPr>
          <p:cNvSpPr txBox="1"/>
          <p:nvPr/>
        </p:nvSpPr>
        <p:spPr>
          <a:xfrm>
            <a:off x="9195527" y="3083729"/>
            <a:ext cx="1171979" cy="523220"/>
          </a:xfrm>
          <a:prstGeom prst="rect">
            <a:avLst/>
          </a:prstGeom>
          <a:noFill/>
        </p:spPr>
        <p:txBody>
          <a:bodyPr wrap="square" rtlCol="0">
            <a:spAutoFit/>
          </a:bodyPr>
          <a:lstStyle/>
          <a:p>
            <a:r>
              <a:rPr lang="zh-CN" altLang="en-US" sz="2800" dirty="0">
                <a:solidFill>
                  <a:srgbClr val="7030A0"/>
                </a:solidFill>
              </a:rPr>
              <a:t>点赞</a:t>
            </a:r>
            <a:endParaRPr lang="en-US" altLang="zh-CN" sz="2800" dirty="0">
              <a:solidFill>
                <a:srgbClr val="7030A0"/>
              </a:solidFill>
            </a:endParaRPr>
          </a:p>
        </p:txBody>
      </p:sp>
      <p:sp>
        <p:nvSpPr>
          <p:cNvPr id="42" name="文本框 41">
            <a:extLst>
              <a:ext uri="{FF2B5EF4-FFF2-40B4-BE49-F238E27FC236}">
                <a16:creationId xmlns:a16="http://schemas.microsoft.com/office/drawing/2014/main" id="{82F1FFC9-1628-4E91-8AAB-6465565AF52C}"/>
              </a:ext>
            </a:extLst>
          </p:cNvPr>
          <p:cNvSpPr txBox="1"/>
          <p:nvPr/>
        </p:nvSpPr>
        <p:spPr>
          <a:xfrm>
            <a:off x="9195529" y="1624832"/>
            <a:ext cx="1171979" cy="523220"/>
          </a:xfrm>
          <a:prstGeom prst="rect">
            <a:avLst/>
          </a:prstGeom>
          <a:noFill/>
        </p:spPr>
        <p:txBody>
          <a:bodyPr wrap="square" rtlCol="0">
            <a:spAutoFit/>
          </a:bodyPr>
          <a:lstStyle/>
          <a:p>
            <a:r>
              <a:rPr lang="zh-CN" altLang="en-US" sz="2800" dirty="0">
                <a:solidFill>
                  <a:srgbClr val="7030A0"/>
                </a:solidFill>
              </a:rPr>
              <a:t>评论</a:t>
            </a:r>
            <a:endParaRPr lang="en-US" altLang="zh-CN" sz="2800" dirty="0">
              <a:solidFill>
                <a:srgbClr val="7030A0"/>
              </a:solidFill>
            </a:endParaRPr>
          </a:p>
        </p:txBody>
      </p:sp>
      <p:sp>
        <p:nvSpPr>
          <p:cNvPr id="43" name="文本框 42">
            <a:extLst>
              <a:ext uri="{FF2B5EF4-FFF2-40B4-BE49-F238E27FC236}">
                <a16:creationId xmlns:a16="http://schemas.microsoft.com/office/drawing/2014/main" id="{C23AA07D-79DD-4B0E-89AF-26BAE4719DC7}"/>
              </a:ext>
            </a:extLst>
          </p:cNvPr>
          <p:cNvSpPr txBox="1"/>
          <p:nvPr/>
        </p:nvSpPr>
        <p:spPr>
          <a:xfrm>
            <a:off x="9195528" y="2379305"/>
            <a:ext cx="1171979" cy="523220"/>
          </a:xfrm>
          <a:prstGeom prst="rect">
            <a:avLst/>
          </a:prstGeom>
          <a:noFill/>
        </p:spPr>
        <p:txBody>
          <a:bodyPr wrap="square" rtlCol="0">
            <a:spAutoFit/>
          </a:bodyPr>
          <a:lstStyle/>
          <a:p>
            <a:r>
              <a:rPr lang="zh-CN" altLang="en-US" sz="2800" dirty="0">
                <a:solidFill>
                  <a:srgbClr val="7030A0"/>
                </a:solidFill>
              </a:rPr>
              <a:t>收藏</a:t>
            </a:r>
            <a:endParaRPr lang="en-US" altLang="zh-CN" sz="2800" dirty="0">
              <a:solidFill>
                <a:srgbClr val="7030A0"/>
              </a:solidFill>
            </a:endParaRPr>
          </a:p>
        </p:txBody>
      </p:sp>
      <p:sp>
        <p:nvSpPr>
          <p:cNvPr id="44" name="文本框 43">
            <a:extLst>
              <a:ext uri="{FF2B5EF4-FFF2-40B4-BE49-F238E27FC236}">
                <a16:creationId xmlns:a16="http://schemas.microsoft.com/office/drawing/2014/main" id="{225620C7-D478-4280-A866-BB1DDE261974}"/>
              </a:ext>
            </a:extLst>
          </p:cNvPr>
          <p:cNvSpPr txBox="1"/>
          <p:nvPr/>
        </p:nvSpPr>
        <p:spPr>
          <a:xfrm>
            <a:off x="9195527" y="3893212"/>
            <a:ext cx="1171979" cy="523220"/>
          </a:xfrm>
          <a:prstGeom prst="rect">
            <a:avLst/>
          </a:prstGeom>
          <a:noFill/>
        </p:spPr>
        <p:txBody>
          <a:bodyPr wrap="square" rtlCol="0">
            <a:spAutoFit/>
          </a:bodyPr>
          <a:lstStyle/>
          <a:p>
            <a:r>
              <a:rPr lang="zh-CN" altLang="en-US" sz="2800" dirty="0">
                <a:solidFill>
                  <a:srgbClr val="7030A0"/>
                </a:solidFill>
              </a:rPr>
              <a:t>举报</a:t>
            </a:r>
            <a:endParaRPr lang="en-US" altLang="zh-CN" sz="2800" dirty="0">
              <a:solidFill>
                <a:srgbClr val="7030A0"/>
              </a:solidFill>
            </a:endParaRPr>
          </a:p>
        </p:txBody>
      </p:sp>
      <p:sp>
        <p:nvSpPr>
          <p:cNvPr id="46" name="文本框 45">
            <a:extLst>
              <a:ext uri="{FF2B5EF4-FFF2-40B4-BE49-F238E27FC236}">
                <a16:creationId xmlns:a16="http://schemas.microsoft.com/office/drawing/2014/main" id="{D1EACB59-059B-4DC9-AFFE-80285CE8D866}"/>
              </a:ext>
            </a:extLst>
          </p:cNvPr>
          <p:cNvSpPr txBox="1"/>
          <p:nvPr/>
        </p:nvSpPr>
        <p:spPr>
          <a:xfrm>
            <a:off x="9195527" y="4542626"/>
            <a:ext cx="1171979" cy="523220"/>
          </a:xfrm>
          <a:prstGeom prst="rect">
            <a:avLst/>
          </a:prstGeom>
          <a:noFill/>
        </p:spPr>
        <p:txBody>
          <a:bodyPr wrap="square" rtlCol="0">
            <a:spAutoFit/>
          </a:bodyPr>
          <a:lstStyle/>
          <a:p>
            <a:r>
              <a:rPr lang="zh-CN" altLang="en-US" sz="2800" dirty="0">
                <a:solidFill>
                  <a:srgbClr val="7030A0"/>
                </a:solidFill>
              </a:rPr>
              <a:t>分享</a:t>
            </a:r>
            <a:endParaRPr lang="en-US" altLang="zh-CN" sz="2800" dirty="0">
              <a:solidFill>
                <a:srgbClr val="7030A0"/>
              </a:solidFill>
            </a:endParaRPr>
          </a:p>
        </p:txBody>
      </p:sp>
      <p:pic>
        <p:nvPicPr>
          <p:cNvPr id="11" name="图片 10">
            <a:extLst>
              <a:ext uri="{FF2B5EF4-FFF2-40B4-BE49-F238E27FC236}">
                <a16:creationId xmlns:a16="http://schemas.microsoft.com/office/drawing/2014/main" id="{BE611C53-D287-4623-B181-F145E596E8D7}"/>
              </a:ext>
            </a:extLst>
          </p:cNvPr>
          <p:cNvPicPr>
            <a:picLocks noChangeAspect="1"/>
          </p:cNvPicPr>
          <p:nvPr/>
        </p:nvPicPr>
        <p:blipFill>
          <a:blip r:embed="rId4"/>
          <a:stretch>
            <a:fillRect/>
          </a:stretch>
        </p:blipFill>
        <p:spPr>
          <a:xfrm>
            <a:off x="1737855" y="1215480"/>
            <a:ext cx="2800494" cy="4978656"/>
          </a:xfrm>
          <a:prstGeom prst="rect">
            <a:avLst/>
          </a:prstGeom>
        </p:spPr>
      </p:pic>
      <p:pic>
        <p:nvPicPr>
          <p:cNvPr id="14" name="图片 13">
            <a:extLst>
              <a:ext uri="{FF2B5EF4-FFF2-40B4-BE49-F238E27FC236}">
                <a16:creationId xmlns:a16="http://schemas.microsoft.com/office/drawing/2014/main" id="{06B8875F-A71D-40B2-AD87-DEC9A4A21378}"/>
              </a:ext>
            </a:extLst>
          </p:cNvPr>
          <p:cNvPicPr>
            <a:picLocks noChangeAspect="1"/>
          </p:cNvPicPr>
          <p:nvPr/>
        </p:nvPicPr>
        <p:blipFill>
          <a:blip r:embed="rId5"/>
          <a:stretch>
            <a:fillRect/>
          </a:stretch>
        </p:blipFill>
        <p:spPr>
          <a:xfrm>
            <a:off x="2209150" y="1215479"/>
            <a:ext cx="2825895" cy="4972306"/>
          </a:xfrm>
          <a:prstGeom prst="rect">
            <a:avLst/>
          </a:prstGeom>
        </p:spPr>
      </p:pic>
      <p:pic>
        <p:nvPicPr>
          <p:cNvPr id="16" name="图片 15">
            <a:extLst>
              <a:ext uri="{FF2B5EF4-FFF2-40B4-BE49-F238E27FC236}">
                <a16:creationId xmlns:a16="http://schemas.microsoft.com/office/drawing/2014/main" id="{FEB6F18E-2C0E-48AF-80AF-D82C900A2AFF}"/>
              </a:ext>
            </a:extLst>
          </p:cNvPr>
          <p:cNvPicPr>
            <a:picLocks noChangeAspect="1"/>
          </p:cNvPicPr>
          <p:nvPr/>
        </p:nvPicPr>
        <p:blipFill>
          <a:blip r:embed="rId6"/>
          <a:stretch>
            <a:fillRect/>
          </a:stretch>
        </p:blipFill>
        <p:spPr>
          <a:xfrm>
            <a:off x="2748637" y="1207740"/>
            <a:ext cx="2768742" cy="5010407"/>
          </a:xfrm>
          <a:prstGeom prst="rect">
            <a:avLst/>
          </a:prstGeom>
        </p:spPr>
      </p:pic>
      <p:pic>
        <p:nvPicPr>
          <p:cNvPr id="18" name="图片 17">
            <a:extLst>
              <a:ext uri="{FF2B5EF4-FFF2-40B4-BE49-F238E27FC236}">
                <a16:creationId xmlns:a16="http://schemas.microsoft.com/office/drawing/2014/main" id="{0390A409-D086-44D0-872A-DA0E890A6286}"/>
              </a:ext>
            </a:extLst>
          </p:cNvPr>
          <p:cNvPicPr>
            <a:picLocks noChangeAspect="1"/>
          </p:cNvPicPr>
          <p:nvPr/>
        </p:nvPicPr>
        <p:blipFill>
          <a:blip r:embed="rId7"/>
          <a:stretch>
            <a:fillRect/>
          </a:stretch>
        </p:blipFill>
        <p:spPr>
          <a:xfrm>
            <a:off x="3719475" y="1172317"/>
            <a:ext cx="2838596" cy="4972306"/>
          </a:xfrm>
          <a:prstGeom prst="rect">
            <a:avLst/>
          </a:prstGeom>
        </p:spPr>
      </p:pic>
      <p:pic>
        <p:nvPicPr>
          <p:cNvPr id="20" name="图片 19">
            <a:extLst>
              <a:ext uri="{FF2B5EF4-FFF2-40B4-BE49-F238E27FC236}">
                <a16:creationId xmlns:a16="http://schemas.microsoft.com/office/drawing/2014/main" id="{B87E7B90-3244-4BB7-B38D-B902990B9AD0}"/>
              </a:ext>
            </a:extLst>
          </p:cNvPr>
          <p:cNvPicPr>
            <a:picLocks noChangeAspect="1"/>
          </p:cNvPicPr>
          <p:nvPr/>
        </p:nvPicPr>
        <p:blipFill>
          <a:blip r:embed="rId8"/>
          <a:stretch>
            <a:fillRect/>
          </a:stretch>
        </p:blipFill>
        <p:spPr>
          <a:xfrm>
            <a:off x="4426805" y="1183063"/>
            <a:ext cx="2787793" cy="5016758"/>
          </a:xfrm>
          <a:prstGeom prst="rect">
            <a:avLst/>
          </a:prstGeom>
        </p:spPr>
      </p:pic>
      <p:sp>
        <p:nvSpPr>
          <p:cNvPr id="47" name="文本框 46">
            <a:extLst>
              <a:ext uri="{FF2B5EF4-FFF2-40B4-BE49-F238E27FC236}">
                <a16:creationId xmlns:a16="http://schemas.microsoft.com/office/drawing/2014/main" id="{E60BD22C-51D5-4523-BDC9-5F4933F7813D}"/>
              </a:ext>
            </a:extLst>
          </p:cNvPr>
          <p:cNvSpPr txBox="1"/>
          <p:nvPr/>
        </p:nvSpPr>
        <p:spPr>
          <a:xfrm>
            <a:off x="7367347" y="4019406"/>
            <a:ext cx="1860299" cy="523220"/>
          </a:xfrm>
          <a:prstGeom prst="rect">
            <a:avLst/>
          </a:prstGeom>
          <a:noFill/>
        </p:spPr>
        <p:txBody>
          <a:bodyPr wrap="square" rtlCol="0">
            <a:spAutoFit/>
          </a:bodyPr>
          <a:lstStyle/>
          <a:p>
            <a:r>
              <a:rPr lang="zh-CN" altLang="en-US" sz="2800" dirty="0">
                <a:solidFill>
                  <a:srgbClr val="7030A0"/>
                </a:solidFill>
              </a:rPr>
              <a:t>搜索信息</a:t>
            </a:r>
            <a:endParaRPr lang="en-US" altLang="zh-CN" sz="2800" dirty="0">
              <a:solidFill>
                <a:srgbClr val="7030A0"/>
              </a:solidFill>
            </a:endParaRPr>
          </a:p>
        </p:txBody>
      </p:sp>
      <p:sp>
        <p:nvSpPr>
          <p:cNvPr id="48" name="文本框 47">
            <a:extLst>
              <a:ext uri="{FF2B5EF4-FFF2-40B4-BE49-F238E27FC236}">
                <a16:creationId xmlns:a16="http://schemas.microsoft.com/office/drawing/2014/main" id="{26EF2CFE-B4E5-411C-9460-20DBA3A15314}"/>
              </a:ext>
            </a:extLst>
          </p:cNvPr>
          <p:cNvSpPr txBox="1"/>
          <p:nvPr/>
        </p:nvSpPr>
        <p:spPr>
          <a:xfrm>
            <a:off x="7335228" y="1953768"/>
            <a:ext cx="1860299" cy="523220"/>
          </a:xfrm>
          <a:prstGeom prst="rect">
            <a:avLst/>
          </a:prstGeom>
          <a:noFill/>
        </p:spPr>
        <p:txBody>
          <a:bodyPr wrap="square" rtlCol="0">
            <a:spAutoFit/>
          </a:bodyPr>
          <a:lstStyle/>
          <a:p>
            <a:r>
              <a:rPr lang="zh-CN" altLang="en-US" sz="2800" dirty="0">
                <a:solidFill>
                  <a:srgbClr val="7030A0"/>
                </a:solidFill>
              </a:rPr>
              <a:t>帖子排序</a:t>
            </a:r>
            <a:endParaRPr lang="en-US" altLang="zh-CN" sz="2800" dirty="0">
              <a:solidFill>
                <a:srgbClr val="7030A0"/>
              </a:solidFill>
            </a:endParaRPr>
          </a:p>
        </p:txBody>
      </p:sp>
    </p:spTree>
    <p:extLst>
      <p:ext uri="{BB962C8B-B14F-4D97-AF65-F5344CB8AC3E}">
        <p14:creationId xmlns:p14="http://schemas.microsoft.com/office/powerpoint/2010/main" val="93164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barn(inVertical)">
                                      <p:cBhvr>
                                        <p:cTn id="15" dur="500"/>
                                        <p:tgtEl>
                                          <p:spTgt spid="4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barn(inVertical)">
                                      <p:cBhvr>
                                        <p:cTn id="18" dur="500"/>
                                        <p:tgtEl>
                                          <p:spTgt spid="47"/>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42" presetClass="entr" presetSubtype="0" fill="hold" nodeType="withEffect">
                                  <p:stCondLst>
                                    <p:cond delay="50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anim calcmode="lin" valueType="num">
                                      <p:cBhvr>
                                        <p:cTn id="29" dur="500" fill="hold"/>
                                        <p:tgtEl>
                                          <p:spTgt spid="11"/>
                                        </p:tgtEl>
                                        <p:attrNameLst>
                                          <p:attrName>ppt_x</p:attrName>
                                        </p:attrNameLst>
                                      </p:cBhvr>
                                      <p:tavLst>
                                        <p:tav tm="0">
                                          <p:val>
                                            <p:strVal val="#ppt_x"/>
                                          </p:val>
                                        </p:tav>
                                        <p:tav tm="100000">
                                          <p:val>
                                            <p:strVal val="#ppt_x"/>
                                          </p:val>
                                        </p:tav>
                                      </p:tavLst>
                                    </p:anim>
                                    <p:anim calcmode="lin" valueType="num">
                                      <p:cBhvr>
                                        <p:cTn id="30" dur="500" fill="hold"/>
                                        <p:tgtEl>
                                          <p:spTgt spid="11"/>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presetID="22" presetClass="entr" presetSubtype="4" fill="hold" grpId="0"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down)">
                                      <p:cBhvr>
                                        <p:cTn id="34" dur="500"/>
                                        <p:tgtEl>
                                          <p:spTgt spid="43"/>
                                        </p:tgtEl>
                                      </p:cBhvr>
                                    </p:animEffect>
                                  </p:childTnLst>
                                </p:cTn>
                              </p:par>
                              <p:par>
                                <p:cTn id="35" presetID="42" presetClass="entr" presetSubtype="0" fill="hold" nodeType="withEffect">
                                  <p:stCondLst>
                                    <p:cond delay="50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anim calcmode="lin" valueType="num">
                                      <p:cBhvr>
                                        <p:cTn id="38" dur="500" fill="hold"/>
                                        <p:tgtEl>
                                          <p:spTgt spid="14"/>
                                        </p:tgtEl>
                                        <p:attrNameLst>
                                          <p:attrName>ppt_x</p:attrName>
                                        </p:attrNameLst>
                                      </p:cBhvr>
                                      <p:tavLst>
                                        <p:tav tm="0">
                                          <p:val>
                                            <p:strVal val="#ppt_x"/>
                                          </p:val>
                                        </p:tav>
                                        <p:tav tm="100000">
                                          <p:val>
                                            <p:strVal val="#ppt_x"/>
                                          </p:val>
                                        </p:tav>
                                      </p:tavLst>
                                    </p:anim>
                                    <p:anim calcmode="lin" valueType="num">
                                      <p:cBhvr>
                                        <p:cTn id="39" dur="500" fill="hold"/>
                                        <p:tgtEl>
                                          <p:spTgt spid="14"/>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down)">
                                      <p:cBhvr>
                                        <p:cTn id="43" dur="500"/>
                                        <p:tgtEl>
                                          <p:spTgt spid="28"/>
                                        </p:tgtEl>
                                      </p:cBhvr>
                                    </p:animEffect>
                                  </p:childTnLst>
                                </p:cTn>
                              </p:par>
                              <p:par>
                                <p:cTn id="44" presetID="42" presetClass="entr" presetSubtype="0" fill="hold" nodeType="withEffect">
                                  <p:stCondLst>
                                    <p:cond delay="50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anim calcmode="lin" valueType="num">
                                      <p:cBhvr>
                                        <p:cTn id="47" dur="500" fill="hold"/>
                                        <p:tgtEl>
                                          <p:spTgt spid="16"/>
                                        </p:tgtEl>
                                        <p:attrNameLst>
                                          <p:attrName>ppt_x</p:attrName>
                                        </p:attrNameLst>
                                      </p:cBhvr>
                                      <p:tavLst>
                                        <p:tav tm="0">
                                          <p:val>
                                            <p:strVal val="#ppt_x"/>
                                          </p:val>
                                        </p:tav>
                                        <p:tav tm="100000">
                                          <p:val>
                                            <p:strVal val="#ppt_x"/>
                                          </p:val>
                                        </p:tav>
                                      </p:tavLst>
                                    </p:anim>
                                    <p:anim calcmode="lin" valueType="num">
                                      <p:cBhvr>
                                        <p:cTn id="48" dur="500" fill="hold"/>
                                        <p:tgtEl>
                                          <p:spTgt spid="16"/>
                                        </p:tgtEl>
                                        <p:attrNameLst>
                                          <p:attrName>ppt_y</p:attrName>
                                        </p:attrNameLst>
                                      </p:cBhvr>
                                      <p:tavLst>
                                        <p:tav tm="0">
                                          <p:val>
                                            <p:strVal val="#ppt_y+.1"/>
                                          </p:val>
                                        </p:tav>
                                        <p:tav tm="100000">
                                          <p:val>
                                            <p:strVal val="#ppt_y"/>
                                          </p:val>
                                        </p:tav>
                                      </p:tavLst>
                                    </p:anim>
                                  </p:childTnLst>
                                </p:cTn>
                              </p:par>
                            </p:childTnLst>
                          </p:cTn>
                        </p:par>
                        <p:par>
                          <p:cTn id="49" fill="hold">
                            <p:stCondLst>
                              <p:cond delay="4500"/>
                            </p:stCondLst>
                            <p:childTnLst>
                              <p:par>
                                <p:cTn id="50" presetID="22" presetClass="entr" presetSubtype="4" fill="hold" grpId="0" nodeType="after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down)">
                                      <p:cBhvr>
                                        <p:cTn id="52" dur="500"/>
                                        <p:tgtEl>
                                          <p:spTgt spid="46"/>
                                        </p:tgtEl>
                                      </p:cBhvr>
                                    </p:animEffect>
                                  </p:childTnLst>
                                </p:cTn>
                              </p:par>
                              <p:par>
                                <p:cTn id="53" presetID="42" presetClass="entr" presetSubtype="0" fill="hold" nodeType="withEffect">
                                  <p:stCondLst>
                                    <p:cond delay="50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anim calcmode="lin" valueType="num">
                                      <p:cBhvr>
                                        <p:cTn id="56" dur="500" fill="hold"/>
                                        <p:tgtEl>
                                          <p:spTgt spid="18"/>
                                        </p:tgtEl>
                                        <p:attrNameLst>
                                          <p:attrName>ppt_x</p:attrName>
                                        </p:attrNameLst>
                                      </p:cBhvr>
                                      <p:tavLst>
                                        <p:tav tm="0">
                                          <p:val>
                                            <p:strVal val="#ppt_x"/>
                                          </p:val>
                                        </p:tav>
                                        <p:tav tm="100000">
                                          <p:val>
                                            <p:strVal val="#ppt_x"/>
                                          </p:val>
                                        </p:tav>
                                      </p:tavLst>
                                    </p:anim>
                                    <p:anim calcmode="lin" valueType="num">
                                      <p:cBhvr>
                                        <p:cTn id="57" dur="500" fill="hold"/>
                                        <p:tgtEl>
                                          <p:spTgt spid="18"/>
                                        </p:tgtEl>
                                        <p:attrNameLst>
                                          <p:attrName>ppt_y</p:attrName>
                                        </p:attrNameLst>
                                      </p:cBhvr>
                                      <p:tavLst>
                                        <p:tav tm="0">
                                          <p:val>
                                            <p:strVal val="#ppt_y+.1"/>
                                          </p:val>
                                        </p:tav>
                                        <p:tav tm="100000">
                                          <p:val>
                                            <p:strVal val="#ppt_y"/>
                                          </p:val>
                                        </p:tav>
                                      </p:tavLst>
                                    </p:anim>
                                  </p:childTnLst>
                                </p:cTn>
                              </p:par>
                            </p:childTnLst>
                          </p:cTn>
                        </p:par>
                        <p:par>
                          <p:cTn id="58" fill="hold">
                            <p:stCondLst>
                              <p:cond delay="5500"/>
                            </p:stCondLst>
                            <p:childTnLst>
                              <p:par>
                                <p:cTn id="59" presetID="22" presetClass="entr" presetSubtype="4" fill="hold" grpId="0"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par>
                                <p:cTn id="62" presetID="42" presetClass="entr" presetSubtype="0" fill="hold" nodeType="withEffect">
                                  <p:stCondLst>
                                    <p:cond delay="5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anim calcmode="lin" valueType="num">
                                      <p:cBhvr>
                                        <p:cTn id="65" dur="500" fill="hold"/>
                                        <p:tgtEl>
                                          <p:spTgt spid="20"/>
                                        </p:tgtEl>
                                        <p:attrNameLst>
                                          <p:attrName>ppt_x</p:attrName>
                                        </p:attrNameLst>
                                      </p:cBhvr>
                                      <p:tavLst>
                                        <p:tav tm="0">
                                          <p:val>
                                            <p:strVal val="#ppt_x"/>
                                          </p:val>
                                        </p:tav>
                                        <p:tav tm="100000">
                                          <p:val>
                                            <p:strVal val="#ppt_x"/>
                                          </p:val>
                                        </p:tav>
                                      </p:tavLst>
                                    </p:anim>
                                    <p:anim calcmode="lin" valueType="num">
                                      <p:cBhvr>
                                        <p:cTn id="66"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28" grpId="0"/>
      <p:bldP spid="42" grpId="0"/>
      <p:bldP spid="43" grpId="0"/>
      <p:bldP spid="44" grpId="0"/>
      <p:bldP spid="46" grpId="0"/>
      <p:bldP spid="47" grpId="0"/>
      <p:bldP spid="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C40ADAD2-AB7D-40A2-ABD5-881A06FEE9CA}"/>
              </a:ext>
            </a:extLst>
          </p:cNvPr>
          <p:cNvGrpSpPr/>
          <p:nvPr/>
        </p:nvGrpSpPr>
        <p:grpSpPr>
          <a:xfrm>
            <a:off x="854462" y="3231492"/>
            <a:ext cx="2525511" cy="923330"/>
            <a:chOff x="4833244" y="3258843"/>
            <a:chExt cx="2525511" cy="923330"/>
          </a:xfrm>
        </p:grpSpPr>
        <p:sp>
          <p:nvSpPr>
            <p:cNvPr id="30" name="矩形 29">
              <a:extLst>
                <a:ext uri="{FF2B5EF4-FFF2-40B4-BE49-F238E27FC236}">
                  <a16:creationId xmlns:a16="http://schemas.microsoft.com/office/drawing/2014/main" id="{0053A443-AE45-447B-ACFE-BB62E83035AA}"/>
                </a:ext>
              </a:extLst>
            </p:cNvPr>
            <p:cNvSpPr/>
            <p:nvPr/>
          </p:nvSpPr>
          <p:spPr>
            <a:xfrm>
              <a:off x="4833244" y="3374968"/>
              <a:ext cx="2525511" cy="768957"/>
            </a:xfrm>
            <a:prstGeom prst="rect">
              <a:avLst/>
            </a:prstGeom>
            <a:solidFill>
              <a:schemeClr val="accent1">
                <a:lumMod val="20000"/>
                <a:lumOff val="8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2" name="文本框 1">
              <a:extLst>
                <a:ext uri="{FF2B5EF4-FFF2-40B4-BE49-F238E27FC236}">
                  <a16:creationId xmlns:a16="http://schemas.microsoft.com/office/drawing/2014/main" id="{5FE7C05C-7E79-4239-A035-BB8DA1C1E27A}"/>
                </a:ext>
              </a:extLst>
            </p:cNvPr>
            <p:cNvSpPr txBox="1"/>
            <p:nvPr/>
          </p:nvSpPr>
          <p:spPr>
            <a:xfrm>
              <a:off x="5174262" y="3258843"/>
              <a:ext cx="1732229" cy="923330"/>
            </a:xfrm>
            <a:prstGeom prst="rect">
              <a:avLst/>
            </a:prstGeom>
            <a:noFill/>
          </p:spPr>
          <p:txBody>
            <a:bodyPr wrap="square" rtlCol="0">
              <a:spAutoFit/>
            </a:bodyPr>
            <a:lstStyle/>
            <a:p>
              <a:r>
                <a:rPr lang="zh-CN" altLang="en-US" sz="5400" b="1" dirty="0">
                  <a:solidFill>
                    <a:schemeClr val="accent1">
                      <a:lumMod val="50000"/>
                    </a:schemeClr>
                  </a:solidFill>
                </a:rPr>
                <a:t>帮福</a:t>
              </a:r>
              <a:endParaRPr lang="en-US" altLang="zh-CN" sz="5400" b="1" dirty="0">
                <a:solidFill>
                  <a:schemeClr val="accent1">
                    <a:lumMod val="50000"/>
                  </a:schemeClr>
                </a:solidFill>
              </a:endParaRPr>
            </a:p>
          </p:txBody>
        </p:sp>
      </p:grpSp>
      <p:grpSp>
        <p:nvGrpSpPr>
          <p:cNvPr id="37" name="组合 36">
            <a:extLst>
              <a:ext uri="{FF2B5EF4-FFF2-40B4-BE49-F238E27FC236}">
                <a16:creationId xmlns:a16="http://schemas.microsoft.com/office/drawing/2014/main" id="{FBCD8EC4-7AFC-4F20-9048-F5CEAE3C7B1D}"/>
              </a:ext>
            </a:extLst>
          </p:cNvPr>
          <p:cNvGrpSpPr/>
          <p:nvPr/>
        </p:nvGrpSpPr>
        <p:grpSpPr>
          <a:xfrm>
            <a:off x="4436776" y="2137401"/>
            <a:ext cx="1873519" cy="584775"/>
            <a:chOff x="3897433" y="2776203"/>
            <a:chExt cx="1873519" cy="584775"/>
          </a:xfrm>
        </p:grpSpPr>
        <p:sp>
          <p:nvSpPr>
            <p:cNvPr id="36" name="矩形 35">
              <a:extLst>
                <a:ext uri="{FF2B5EF4-FFF2-40B4-BE49-F238E27FC236}">
                  <a16:creationId xmlns:a16="http://schemas.microsoft.com/office/drawing/2014/main" id="{D6059ED9-7A49-433D-98BD-708FB9573828}"/>
                </a:ext>
              </a:extLst>
            </p:cNvPr>
            <p:cNvSpPr/>
            <p:nvPr/>
          </p:nvSpPr>
          <p:spPr>
            <a:xfrm>
              <a:off x="3897433" y="3018107"/>
              <a:ext cx="1627526"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3" name="文本框 2">
              <a:extLst>
                <a:ext uri="{FF2B5EF4-FFF2-40B4-BE49-F238E27FC236}">
                  <a16:creationId xmlns:a16="http://schemas.microsoft.com/office/drawing/2014/main" id="{7771DD61-55D6-4489-ADB5-EB708BAAA53F}"/>
                </a:ext>
              </a:extLst>
            </p:cNvPr>
            <p:cNvSpPr txBox="1"/>
            <p:nvPr/>
          </p:nvSpPr>
          <p:spPr>
            <a:xfrm>
              <a:off x="4038723" y="2776203"/>
              <a:ext cx="1732229" cy="584775"/>
            </a:xfrm>
            <a:prstGeom prst="rect">
              <a:avLst/>
            </a:prstGeom>
            <a:noFill/>
          </p:spPr>
          <p:txBody>
            <a:bodyPr wrap="square" rtlCol="0">
              <a:spAutoFit/>
            </a:bodyPr>
            <a:lstStyle/>
            <a:p>
              <a:r>
                <a:rPr lang="zh-CN" altLang="en-US" sz="3200" b="1" dirty="0">
                  <a:solidFill>
                    <a:schemeClr val="accent6">
                      <a:lumMod val="50000"/>
                    </a:schemeClr>
                  </a:solidFill>
                </a:rPr>
                <a:t>英雄帖</a:t>
              </a:r>
              <a:endParaRPr lang="en-US" altLang="zh-CN" sz="3200" b="1" dirty="0">
                <a:solidFill>
                  <a:schemeClr val="accent6">
                    <a:lumMod val="50000"/>
                  </a:schemeClr>
                </a:solidFill>
              </a:endParaRPr>
            </a:p>
          </p:txBody>
        </p:sp>
      </p:grpSp>
      <p:grpSp>
        <p:nvGrpSpPr>
          <p:cNvPr id="34" name="组合 33">
            <a:extLst>
              <a:ext uri="{FF2B5EF4-FFF2-40B4-BE49-F238E27FC236}">
                <a16:creationId xmlns:a16="http://schemas.microsoft.com/office/drawing/2014/main" id="{2785E574-2694-43ED-A1B9-2606548EA76C}"/>
              </a:ext>
            </a:extLst>
          </p:cNvPr>
          <p:cNvGrpSpPr/>
          <p:nvPr/>
        </p:nvGrpSpPr>
        <p:grpSpPr>
          <a:xfrm>
            <a:off x="4463230" y="2971115"/>
            <a:ext cx="1627526" cy="584775"/>
            <a:chOff x="2898516" y="3299186"/>
            <a:chExt cx="1627526" cy="584775"/>
          </a:xfrm>
        </p:grpSpPr>
        <p:sp>
          <p:nvSpPr>
            <p:cNvPr id="33" name="矩形 32">
              <a:extLst>
                <a:ext uri="{FF2B5EF4-FFF2-40B4-BE49-F238E27FC236}">
                  <a16:creationId xmlns:a16="http://schemas.microsoft.com/office/drawing/2014/main" id="{B60AB71A-E212-42A7-9026-35DDCE0B1AEF}"/>
                </a:ext>
              </a:extLst>
            </p:cNvPr>
            <p:cNvSpPr/>
            <p:nvPr/>
          </p:nvSpPr>
          <p:spPr>
            <a:xfrm>
              <a:off x="2898516" y="3539066"/>
              <a:ext cx="1627526"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4" name="文本框 3">
              <a:extLst>
                <a:ext uri="{FF2B5EF4-FFF2-40B4-BE49-F238E27FC236}">
                  <a16:creationId xmlns:a16="http://schemas.microsoft.com/office/drawing/2014/main" id="{B2B29FAE-B5F9-4C12-8EA1-E464DEF20E6F}"/>
                </a:ext>
              </a:extLst>
            </p:cNvPr>
            <p:cNvSpPr txBox="1"/>
            <p:nvPr/>
          </p:nvSpPr>
          <p:spPr>
            <a:xfrm>
              <a:off x="2911589" y="3299186"/>
              <a:ext cx="1469391" cy="584775"/>
            </a:xfrm>
            <a:prstGeom prst="rect">
              <a:avLst/>
            </a:prstGeom>
            <a:noFill/>
          </p:spPr>
          <p:txBody>
            <a:bodyPr wrap="square" rtlCol="0">
              <a:spAutoFit/>
            </a:bodyPr>
            <a:lstStyle/>
            <a:p>
              <a:r>
                <a:rPr lang="zh-CN" altLang="en-US" sz="3200" b="1" dirty="0">
                  <a:solidFill>
                    <a:schemeClr val="accent6">
                      <a:lumMod val="50000"/>
                    </a:schemeClr>
                  </a:solidFill>
                </a:rPr>
                <a:t>任务区</a:t>
              </a:r>
              <a:endParaRPr lang="en-US" altLang="zh-CN" sz="3200" b="1" dirty="0">
                <a:solidFill>
                  <a:schemeClr val="accent6">
                    <a:lumMod val="50000"/>
                  </a:schemeClr>
                </a:solidFill>
              </a:endParaRPr>
            </a:p>
          </p:txBody>
        </p:sp>
      </p:grpSp>
      <p:grpSp>
        <p:nvGrpSpPr>
          <p:cNvPr id="35" name="组合 34">
            <a:extLst>
              <a:ext uri="{FF2B5EF4-FFF2-40B4-BE49-F238E27FC236}">
                <a16:creationId xmlns:a16="http://schemas.microsoft.com/office/drawing/2014/main" id="{59E0FF74-E86B-475D-81D0-16C25E509F07}"/>
              </a:ext>
            </a:extLst>
          </p:cNvPr>
          <p:cNvGrpSpPr/>
          <p:nvPr/>
        </p:nvGrpSpPr>
        <p:grpSpPr>
          <a:xfrm>
            <a:off x="4436776" y="3875173"/>
            <a:ext cx="1901138" cy="678952"/>
            <a:chOff x="3294471" y="3976727"/>
            <a:chExt cx="1901138" cy="584775"/>
          </a:xfrm>
        </p:grpSpPr>
        <p:sp>
          <p:nvSpPr>
            <p:cNvPr id="32" name="矩形 31">
              <a:extLst>
                <a:ext uri="{FF2B5EF4-FFF2-40B4-BE49-F238E27FC236}">
                  <a16:creationId xmlns:a16="http://schemas.microsoft.com/office/drawing/2014/main" id="{59E3B066-B091-481E-B5E4-F2D7BD058E13}"/>
                </a:ext>
              </a:extLst>
            </p:cNvPr>
            <p:cNvSpPr/>
            <p:nvPr/>
          </p:nvSpPr>
          <p:spPr>
            <a:xfrm>
              <a:off x="3352001" y="4260050"/>
              <a:ext cx="1822262" cy="238225"/>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5" name="文本框 4">
              <a:extLst>
                <a:ext uri="{FF2B5EF4-FFF2-40B4-BE49-F238E27FC236}">
                  <a16:creationId xmlns:a16="http://schemas.microsoft.com/office/drawing/2014/main" id="{83E9D3A6-5CA9-4C62-A49D-12AEF333EB04}"/>
                </a:ext>
              </a:extLst>
            </p:cNvPr>
            <p:cNvSpPr txBox="1"/>
            <p:nvPr/>
          </p:nvSpPr>
          <p:spPr>
            <a:xfrm>
              <a:off x="3294471" y="3976727"/>
              <a:ext cx="1901138" cy="584775"/>
            </a:xfrm>
            <a:prstGeom prst="rect">
              <a:avLst/>
            </a:prstGeom>
            <a:noFill/>
          </p:spPr>
          <p:txBody>
            <a:bodyPr wrap="square" rtlCol="0">
              <a:spAutoFit/>
            </a:bodyPr>
            <a:lstStyle/>
            <a:p>
              <a:r>
                <a:rPr lang="zh-CN" altLang="en-US" sz="3200" b="1" dirty="0">
                  <a:solidFill>
                    <a:schemeClr val="accent6">
                      <a:lumMod val="50000"/>
                    </a:schemeClr>
                  </a:solidFill>
                </a:rPr>
                <a:t>消息中心</a:t>
              </a:r>
              <a:endParaRPr lang="en-US" altLang="zh-CN" sz="3200" b="1" dirty="0">
                <a:solidFill>
                  <a:schemeClr val="accent6">
                    <a:lumMod val="50000"/>
                  </a:schemeClr>
                </a:solidFill>
              </a:endParaRPr>
            </a:p>
          </p:txBody>
        </p:sp>
      </p:grpSp>
      <p:grpSp>
        <p:nvGrpSpPr>
          <p:cNvPr id="41" name="组合 40">
            <a:extLst>
              <a:ext uri="{FF2B5EF4-FFF2-40B4-BE49-F238E27FC236}">
                <a16:creationId xmlns:a16="http://schemas.microsoft.com/office/drawing/2014/main" id="{AEB12C3B-CC3A-4871-95CF-8E2BA48E2C12}"/>
              </a:ext>
            </a:extLst>
          </p:cNvPr>
          <p:cNvGrpSpPr/>
          <p:nvPr/>
        </p:nvGrpSpPr>
        <p:grpSpPr>
          <a:xfrm>
            <a:off x="4494306" y="4868059"/>
            <a:ext cx="2520887" cy="591810"/>
            <a:chOff x="4944024" y="4545321"/>
            <a:chExt cx="2520887" cy="591810"/>
          </a:xfrm>
        </p:grpSpPr>
        <p:sp>
          <p:nvSpPr>
            <p:cNvPr id="40" name="矩形 39">
              <a:extLst>
                <a:ext uri="{FF2B5EF4-FFF2-40B4-BE49-F238E27FC236}">
                  <a16:creationId xmlns:a16="http://schemas.microsoft.com/office/drawing/2014/main" id="{45A90CA4-BD53-47B5-B58D-A57BBD84BC89}"/>
                </a:ext>
              </a:extLst>
            </p:cNvPr>
            <p:cNvSpPr/>
            <p:nvPr/>
          </p:nvSpPr>
          <p:spPr>
            <a:xfrm>
              <a:off x="4944024" y="4813344"/>
              <a:ext cx="1875875"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6" name="文本框 5">
              <a:extLst>
                <a:ext uri="{FF2B5EF4-FFF2-40B4-BE49-F238E27FC236}">
                  <a16:creationId xmlns:a16="http://schemas.microsoft.com/office/drawing/2014/main" id="{8C195542-AABE-4F7B-B759-4BEE734A01FF}"/>
                </a:ext>
              </a:extLst>
            </p:cNvPr>
            <p:cNvSpPr txBox="1"/>
            <p:nvPr/>
          </p:nvSpPr>
          <p:spPr>
            <a:xfrm>
              <a:off x="4996081" y="4545321"/>
              <a:ext cx="2468830" cy="584775"/>
            </a:xfrm>
            <a:prstGeom prst="rect">
              <a:avLst/>
            </a:prstGeom>
            <a:noFill/>
          </p:spPr>
          <p:txBody>
            <a:bodyPr wrap="square" rtlCol="0">
              <a:spAutoFit/>
            </a:bodyPr>
            <a:lstStyle/>
            <a:p>
              <a:r>
                <a:rPr lang="zh-CN" altLang="en-US" sz="3200" b="1" dirty="0">
                  <a:solidFill>
                    <a:schemeClr val="accent6">
                      <a:lumMod val="50000"/>
                    </a:schemeClr>
                  </a:solidFill>
                </a:rPr>
                <a:t>个人页面</a:t>
              </a:r>
              <a:endParaRPr lang="en-US" altLang="zh-CN" sz="3200" b="1" dirty="0">
                <a:solidFill>
                  <a:schemeClr val="accent6">
                    <a:lumMod val="50000"/>
                  </a:schemeClr>
                </a:solidFill>
              </a:endParaRPr>
            </a:p>
          </p:txBody>
        </p:sp>
      </p:grpSp>
      <p:grpSp>
        <p:nvGrpSpPr>
          <p:cNvPr id="39" name="组合 38">
            <a:extLst>
              <a:ext uri="{FF2B5EF4-FFF2-40B4-BE49-F238E27FC236}">
                <a16:creationId xmlns:a16="http://schemas.microsoft.com/office/drawing/2014/main" id="{044D9764-FE18-4502-83B1-077ECFDD2134}"/>
              </a:ext>
            </a:extLst>
          </p:cNvPr>
          <p:cNvGrpSpPr/>
          <p:nvPr/>
        </p:nvGrpSpPr>
        <p:grpSpPr>
          <a:xfrm>
            <a:off x="4436776" y="1165801"/>
            <a:ext cx="1817527" cy="590880"/>
            <a:chOff x="6421050" y="2729104"/>
            <a:chExt cx="1817527" cy="590880"/>
          </a:xfrm>
        </p:grpSpPr>
        <p:sp>
          <p:nvSpPr>
            <p:cNvPr id="38" name="矩形 37">
              <a:extLst>
                <a:ext uri="{FF2B5EF4-FFF2-40B4-BE49-F238E27FC236}">
                  <a16:creationId xmlns:a16="http://schemas.microsoft.com/office/drawing/2014/main" id="{3056B9A6-36E2-4171-BEA8-BF8327A9F872}"/>
                </a:ext>
              </a:extLst>
            </p:cNvPr>
            <p:cNvSpPr/>
            <p:nvPr/>
          </p:nvSpPr>
          <p:spPr>
            <a:xfrm>
              <a:off x="6421050" y="2996197"/>
              <a:ext cx="1817527"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7" name="文本框 6">
              <a:extLst>
                <a:ext uri="{FF2B5EF4-FFF2-40B4-BE49-F238E27FC236}">
                  <a16:creationId xmlns:a16="http://schemas.microsoft.com/office/drawing/2014/main" id="{7CFE578A-5F68-45E0-864F-0C4E6D808597}"/>
                </a:ext>
              </a:extLst>
            </p:cNvPr>
            <p:cNvSpPr txBox="1"/>
            <p:nvPr/>
          </p:nvSpPr>
          <p:spPr>
            <a:xfrm>
              <a:off x="6421050" y="2729104"/>
              <a:ext cx="1817527" cy="584775"/>
            </a:xfrm>
            <a:prstGeom prst="rect">
              <a:avLst/>
            </a:prstGeom>
            <a:noFill/>
          </p:spPr>
          <p:txBody>
            <a:bodyPr wrap="square" rtlCol="0">
              <a:spAutoFit/>
            </a:bodyPr>
            <a:lstStyle/>
            <a:p>
              <a:r>
                <a:rPr lang="zh-CN" altLang="en-US" sz="3200" b="1" dirty="0">
                  <a:solidFill>
                    <a:schemeClr val="accent6">
                      <a:lumMod val="50000"/>
                    </a:schemeClr>
                  </a:solidFill>
                </a:rPr>
                <a:t>登录注册</a:t>
              </a:r>
              <a:endParaRPr lang="en-US" altLang="zh-CN" sz="3200" b="1" dirty="0">
                <a:solidFill>
                  <a:schemeClr val="accent6">
                    <a:lumMod val="50000"/>
                  </a:schemeClr>
                </a:solidFill>
              </a:endParaRPr>
            </a:p>
          </p:txBody>
        </p:sp>
      </p:grpSp>
      <p:sp>
        <p:nvSpPr>
          <p:cNvPr id="8" name="文本框 7">
            <a:extLst>
              <a:ext uri="{FF2B5EF4-FFF2-40B4-BE49-F238E27FC236}">
                <a16:creationId xmlns:a16="http://schemas.microsoft.com/office/drawing/2014/main" id="{734BEFE5-1806-45DB-BA6B-50F349807E51}"/>
              </a:ext>
            </a:extLst>
          </p:cNvPr>
          <p:cNvSpPr txBox="1"/>
          <p:nvPr/>
        </p:nvSpPr>
        <p:spPr>
          <a:xfrm>
            <a:off x="4463230" y="5742403"/>
            <a:ext cx="2468830" cy="584775"/>
          </a:xfrm>
          <a:prstGeom prst="rect">
            <a:avLst/>
          </a:prstGeom>
          <a:noFill/>
        </p:spPr>
        <p:txBody>
          <a:bodyPr wrap="square" rtlCol="0">
            <a:spAutoFit/>
          </a:bodyPr>
          <a:lstStyle/>
          <a:p>
            <a:r>
              <a:rPr lang="zh-CN" altLang="en-US" sz="3200" b="1" dirty="0">
                <a:solidFill>
                  <a:schemeClr val="accent2">
                    <a:lumMod val="50000"/>
                  </a:schemeClr>
                </a:solidFill>
              </a:rPr>
              <a:t>处理信息</a:t>
            </a:r>
            <a:endParaRPr lang="en-US" altLang="zh-CN" sz="3200" b="1" dirty="0">
              <a:solidFill>
                <a:schemeClr val="accent2">
                  <a:lumMod val="50000"/>
                </a:schemeClr>
              </a:solidFill>
            </a:endParaRPr>
          </a:p>
        </p:txBody>
      </p:sp>
      <p:sp>
        <p:nvSpPr>
          <p:cNvPr id="24" name="矩形 23">
            <a:extLst>
              <a:ext uri="{FF2B5EF4-FFF2-40B4-BE49-F238E27FC236}">
                <a16:creationId xmlns:a16="http://schemas.microsoft.com/office/drawing/2014/main" id="{887F9DA2-8A9D-475B-A561-DF39B16A2738}"/>
              </a:ext>
            </a:extLst>
          </p:cNvPr>
          <p:cNvSpPr/>
          <p:nvPr/>
        </p:nvSpPr>
        <p:spPr>
          <a:xfrm>
            <a:off x="705716" y="378691"/>
            <a:ext cx="5390284" cy="523220"/>
          </a:xfrm>
          <a:prstGeom prst="rect">
            <a:avLst/>
          </a:prstGeom>
        </p:spPr>
        <p:txBody>
          <a:bodyPr wrap="square" anchor="ctr">
            <a:spAutoFit/>
          </a:bodyPr>
          <a:lstStyle/>
          <a:p>
            <a:r>
              <a:rPr lang="zh-CN" altLang="en-US" sz="2800" b="1" dirty="0">
                <a:solidFill>
                  <a:srgbClr val="5B5A5C"/>
                </a:solidFill>
                <a:cs typeface="+mn-ea"/>
                <a:sym typeface="+mn-lt"/>
              </a:rPr>
              <a:t>产品功能</a:t>
            </a:r>
            <a:r>
              <a:rPr lang="en-US" altLang="zh-CN" sz="2800" b="1" dirty="0">
                <a:solidFill>
                  <a:srgbClr val="5B5A5C"/>
                </a:solidFill>
                <a:cs typeface="+mn-ea"/>
                <a:sym typeface="+mn-lt"/>
              </a:rPr>
              <a:t>-</a:t>
            </a:r>
            <a:r>
              <a:rPr lang="zh-CN" altLang="en-US" sz="2800" b="1" dirty="0">
                <a:solidFill>
                  <a:srgbClr val="5B5A5C"/>
                </a:solidFill>
                <a:cs typeface="+mn-ea"/>
                <a:sym typeface="+mn-lt"/>
              </a:rPr>
              <a:t>基本功能</a:t>
            </a:r>
            <a:endParaRPr lang="en-US" altLang="zh-CN" sz="2800" b="1" dirty="0">
              <a:solidFill>
                <a:srgbClr val="5B5A5C"/>
              </a:solidFill>
              <a:cs typeface="+mn-ea"/>
              <a:sym typeface="+mn-lt"/>
            </a:endParaRPr>
          </a:p>
        </p:txBody>
      </p:sp>
      <p:sp>
        <p:nvSpPr>
          <p:cNvPr id="28" name="文本框 27">
            <a:extLst>
              <a:ext uri="{FF2B5EF4-FFF2-40B4-BE49-F238E27FC236}">
                <a16:creationId xmlns:a16="http://schemas.microsoft.com/office/drawing/2014/main" id="{C45CC8F7-1936-4AB4-8201-2446119B81E6}"/>
              </a:ext>
            </a:extLst>
          </p:cNvPr>
          <p:cNvSpPr txBox="1"/>
          <p:nvPr/>
        </p:nvSpPr>
        <p:spPr>
          <a:xfrm>
            <a:off x="7434244" y="4175763"/>
            <a:ext cx="2468829" cy="523220"/>
          </a:xfrm>
          <a:prstGeom prst="rect">
            <a:avLst/>
          </a:prstGeom>
          <a:noFill/>
        </p:spPr>
        <p:txBody>
          <a:bodyPr wrap="square" rtlCol="0">
            <a:spAutoFit/>
          </a:bodyPr>
          <a:lstStyle/>
          <a:p>
            <a:r>
              <a:rPr lang="zh-CN" altLang="en-US" sz="2800" dirty="0">
                <a:solidFill>
                  <a:schemeClr val="accent6">
                    <a:lumMod val="50000"/>
                  </a:schemeClr>
                </a:solidFill>
              </a:rPr>
              <a:t>设置个人信息</a:t>
            </a:r>
            <a:endParaRPr lang="en-US" altLang="zh-CN" sz="2800" dirty="0">
              <a:solidFill>
                <a:schemeClr val="accent6">
                  <a:lumMod val="50000"/>
                </a:schemeClr>
              </a:solidFill>
            </a:endParaRPr>
          </a:p>
        </p:txBody>
      </p:sp>
      <p:sp>
        <p:nvSpPr>
          <p:cNvPr id="42" name="文本框 41">
            <a:extLst>
              <a:ext uri="{FF2B5EF4-FFF2-40B4-BE49-F238E27FC236}">
                <a16:creationId xmlns:a16="http://schemas.microsoft.com/office/drawing/2014/main" id="{A8C6EB7E-77AA-4644-A037-DAE32668EC29}"/>
              </a:ext>
            </a:extLst>
          </p:cNvPr>
          <p:cNvSpPr txBox="1"/>
          <p:nvPr/>
        </p:nvSpPr>
        <p:spPr>
          <a:xfrm>
            <a:off x="7434244" y="3529835"/>
            <a:ext cx="1822262" cy="523220"/>
          </a:xfrm>
          <a:prstGeom prst="rect">
            <a:avLst/>
          </a:prstGeom>
          <a:noFill/>
        </p:spPr>
        <p:txBody>
          <a:bodyPr wrap="square" rtlCol="0">
            <a:spAutoFit/>
          </a:bodyPr>
          <a:lstStyle/>
          <a:p>
            <a:r>
              <a:rPr lang="zh-CN" altLang="en-US" sz="2800" dirty="0">
                <a:solidFill>
                  <a:schemeClr val="accent6">
                    <a:lumMod val="50000"/>
                  </a:schemeClr>
                </a:solidFill>
              </a:rPr>
              <a:t>反馈信息</a:t>
            </a:r>
            <a:endParaRPr lang="en-US" altLang="zh-CN" sz="2800" dirty="0">
              <a:solidFill>
                <a:schemeClr val="accent6">
                  <a:lumMod val="50000"/>
                </a:schemeClr>
              </a:solidFill>
            </a:endParaRPr>
          </a:p>
        </p:txBody>
      </p:sp>
      <p:sp>
        <p:nvSpPr>
          <p:cNvPr id="43" name="文本框 42">
            <a:extLst>
              <a:ext uri="{FF2B5EF4-FFF2-40B4-BE49-F238E27FC236}">
                <a16:creationId xmlns:a16="http://schemas.microsoft.com/office/drawing/2014/main" id="{BA2797D0-BBE7-4C73-8346-92C15B45974A}"/>
              </a:ext>
            </a:extLst>
          </p:cNvPr>
          <p:cNvSpPr txBox="1"/>
          <p:nvPr/>
        </p:nvSpPr>
        <p:spPr>
          <a:xfrm>
            <a:off x="7434244" y="4868059"/>
            <a:ext cx="2468829" cy="523220"/>
          </a:xfrm>
          <a:prstGeom prst="rect">
            <a:avLst/>
          </a:prstGeom>
          <a:noFill/>
        </p:spPr>
        <p:txBody>
          <a:bodyPr wrap="square" rtlCol="0">
            <a:spAutoFit/>
          </a:bodyPr>
          <a:lstStyle/>
          <a:p>
            <a:r>
              <a:rPr lang="zh-CN" altLang="en-US" sz="2800" dirty="0">
                <a:solidFill>
                  <a:schemeClr val="accent6">
                    <a:lumMod val="50000"/>
                  </a:schemeClr>
                </a:solidFill>
              </a:rPr>
              <a:t>查看个人信息</a:t>
            </a:r>
            <a:endParaRPr lang="en-US" altLang="zh-CN" sz="2800" dirty="0">
              <a:solidFill>
                <a:schemeClr val="accent6">
                  <a:lumMod val="50000"/>
                </a:schemeClr>
              </a:solidFill>
            </a:endParaRPr>
          </a:p>
        </p:txBody>
      </p:sp>
      <p:sp>
        <p:nvSpPr>
          <p:cNvPr id="44" name="文本框 43">
            <a:extLst>
              <a:ext uri="{FF2B5EF4-FFF2-40B4-BE49-F238E27FC236}">
                <a16:creationId xmlns:a16="http://schemas.microsoft.com/office/drawing/2014/main" id="{6D3D2AF3-BEF2-42DD-A44D-482CCDDC04A9}"/>
              </a:ext>
            </a:extLst>
          </p:cNvPr>
          <p:cNvSpPr txBox="1"/>
          <p:nvPr/>
        </p:nvSpPr>
        <p:spPr>
          <a:xfrm>
            <a:off x="7434244" y="5560355"/>
            <a:ext cx="2468829" cy="523220"/>
          </a:xfrm>
          <a:prstGeom prst="rect">
            <a:avLst/>
          </a:prstGeom>
          <a:noFill/>
        </p:spPr>
        <p:txBody>
          <a:bodyPr wrap="square" rtlCol="0">
            <a:spAutoFit/>
          </a:bodyPr>
          <a:lstStyle/>
          <a:p>
            <a:r>
              <a:rPr lang="zh-CN" altLang="en-US" sz="2800" dirty="0">
                <a:solidFill>
                  <a:schemeClr val="accent6">
                    <a:lumMod val="50000"/>
                  </a:schemeClr>
                </a:solidFill>
              </a:rPr>
              <a:t>退出登录</a:t>
            </a:r>
            <a:endParaRPr lang="en-US" altLang="zh-CN" sz="2800" dirty="0">
              <a:solidFill>
                <a:schemeClr val="accent6">
                  <a:lumMod val="50000"/>
                </a:schemeClr>
              </a:solidFill>
            </a:endParaRPr>
          </a:p>
        </p:txBody>
      </p:sp>
      <p:pic>
        <p:nvPicPr>
          <p:cNvPr id="11" name="图片 10">
            <a:extLst>
              <a:ext uri="{FF2B5EF4-FFF2-40B4-BE49-F238E27FC236}">
                <a16:creationId xmlns:a16="http://schemas.microsoft.com/office/drawing/2014/main" id="{BED2A811-1477-4049-A6C5-1650DE092F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979" y="1272718"/>
            <a:ext cx="2825895" cy="5016758"/>
          </a:xfrm>
          <a:prstGeom prst="rect">
            <a:avLst/>
          </a:prstGeom>
        </p:spPr>
      </p:pic>
      <p:pic>
        <p:nvPicPr>
          <p:cNvPr id="14" name="图片 13">
            <a:extLst>
              <a:ext uri="{FF2B5EF4-FFF2-40B4-BE49-F238E27FC236}">
                <a16:creationId xmlns:a16="http://schemas.microsoft.com/office/drawing/2014/main" id="{1C40399C-3E4B-4FC0-ADDF-559B9F137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3158" y="1191480"/>
            <a:ext cx="2819545" cy="5029458"/>
          </a:xfrm>
          <a:prstGeom prst="rect">
            <a:avLst/>
          </a:prstGeom>
        </p:spPr>
      </p:pic>
      <p:sp>
        <p:nvSpPr>
          <p:cNvPr id="29" name="文本框 28">
            <a:extLst>
              <a:ext uri="{FF2B5EF4-FFF2-40B4-BE49-F238E27FC236}">
                <a16:creationId xmlns:a16="http://schemas.microsoft.com/office/drawing/2014/main" id="{FD005B1C-F8CF-4E91-A83A-E9A00DEA02C7}"/>
              </a:ext>
            </a:extLst>
          </p:cNvPr>
          <p:cNvSpPr txBox="1"/>
          <p:nvPr/>
        </p:nvSpPr>
        <p:spPr>
          <a:xfrm>
            <a:off x="7434244" y="2883907"/>
            <a:ext cx="2548760" cy="523220"/>
          </a:xfrm>
          <a:prstGeom prst="rect">
            <a:avLst/>
          </a:prstGeom>
          <a:noFill/>
        </p:spPr>
        <p:txBody>
          <a:bodyPr wrap="square" rtlCol="0">
            <a:spAutoFit/>
          </a:bodyPr>
          <a:lstStyle/>
          <a:p>
            <a:r>
              <a:rPr lang="zh-CN" altLang="en-US" sz="2800" dirty="0">
                <a:solidFill>
                  <a:srgbClr val="7030A0"/>
                </a:solidFill>
              </a:rPr>
              <a:t>查看次要信息</a:t>
            </a:r>
            <a:endParaRPr lang="en-US" altLang="zh-CN" sz="2800" dirty="0">
              <a:solidFill>
                <a:srgbClr val="7030A0"/>
              </a:solidFill>
            </a:endParaRPr>
          </a:p>
        </p:txBody>
      </p:sp>
      <p:pic>
        <p:nvPicPr>
          <p:cNvPr id="10" name="图片 9">
            <a:extLst>
              <a:ext uri="{FF2B5EF4-FFF2-40B4-BE49-F238E27FC236}">
                <a16:creationId xmlns:a16="http://schemas.microsoft.com/office/drawing/2014/main" id="{40680CD8-DE7B-4F11-9848-A1ADA54EF6AC}"/>
              </a:ext>
            </a:extLst>
          </p:cNvPr>
          <p:cNvPicPr>
            <a:picLocks noChangeAspect="1"/>
          </p:cNvPicPr>
          <p:nvPr/>
        </p:nvPicPr>
        <p:blipFill>
          <a:blip r:embed="rId5"/>
          <a:stretch>
            <a:fillRect/>
          </a:stretch>
        </p:blipFill>
        <p:spPr>
          <a:xfrm>
            <a:off x="3882157" y="1272718"/>
            <a:ext cx="2844946" cy="4997707"/>
          </a:xfrm>
          <a:prstGeom prst="rect">
            <a:avLst/>
          </a:prstGeom>
        </p:spPr>
      </p:pic>
    </p:spTree>
    <p:extLst>
      <p:ext uri="{BB962C8B-B14F-4D97-AF65-F5344CB8AC3E}">
        <p14:creationId xmlns:p14="http://schemas.microsoft.com/office/powerpoint/2010/main" val="408902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42" presetClass="entr" presetSubtype="0" fill="hold"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anim calcmode="lin" valueType="num">
                                      <p:cBhvr>
                                        <p:cTn id="12" dur="500" fill="hold"/>
                                        <p:tgtEl>
                                          <p:spTgt spid="11"/>
                                        </p:tgtEl>
                                        <p:attrNameLst>
                                          <p:attrName>ppt_x</p:attrName>
                                        </p:attrNameLst>
                                      </p:cBhvr>
                                      <p:tavLst>
                                        <p:tav tm="0">
                                          <p:val>
                                            <p:strVal val="#ppt_x"/>
                                          </p:val>
                                        </p:tav>
                                        <p:tav tm="100000">
                                          <p:val>
                                            <p:strVal val="#ppt_x"/>
                                          </p:val>
                                        </p:tav>
                                      </p:tavLst>
                                    </p:anim>
                                    <p:anim calcmode="lin" valueType="num">
                                      <p:cBhvr>
                                        <p:cTn id="13" dur="500" fill="hold"/>
                                        <p:tgtEl>
                                          <p:spTgt spid="11"/>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childTnLst>
                          </p:cTn>
                        </p:par>
                        <p:par>
                          <p:cTn id="21" fill="hold">
                            <p:stCondLst>
                              <p:cond delay="2000"/>
                            </p:stCondLst>
                            <p:childTnLst>
                              <p:par>
                                <p:cTn id="22" presetID="42" presetClass="entr" presetSubtype="0" fill="hold" nodeType="after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anim calcmode="lin" valueType="num">
                                      <p:cBhvr>
                                        <p:cTn id="25" dur="500" fill="hold"/>
                                        <p:tgtEl>
                                          <p:spTgt spid="14"/>
                                        </p:tgtEl>
                                        <p:attrNameLst>
                                          <p:attrName>ppt_x</p:attrName>
                                        </p:attrNameLst>
                                      </p:cBhvr>
                                      <p:tavLst>
                                        <p:tav tm="0">
                                          <p:val>
                                            <p:strVal val="#ppt_x"/>
                                          </p:val>
                                        </p:tav>
                                        <p:tav tm="100000">
                                          <p:val>
                                            <p:strVal val="#ppt_x"/>
                                          </p:val>
                                        </p:tav>
                                      </p:tavLst>
                                    </p:anim>
                                    <p:anim calcmode="lin" valueType="num">
                                      <p:cBhvr>
                                        <p:cTn id="26" dur="500" fill="hold"/>
                                        <p:tgtEl>
                                          <p:spTgt spid="14"/>
                                        </p:tgtEl>
                                        <p:attrNameLst>
                                          <p:attrName>ppt_y</p:attrName>
                                        </p:attrNameLst>
                                      </p:cBhvr>
                                      <p:tavLst>
                                        <p:tav tm="0">
                                          <p:val>
                                            <p:strVal val="#ppt_y+.1"/>
                                          </p:val>
                                        </p:tav>
                                        <p:tav tm="100000">
                                          <p:val>
                                            <p:strVal val="#ppt_y"/>
                                          </p:val>
                                        </p:tav>
                                      </p:tavLst>
                                    </p:anim>
                                  </p:childTnLst>
                                </p:cTn>
                              </p:par>
                              <p:par>
                                <p:cTn id="27" presetID="10"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500"/>
                                        <p:tgtEl>
                                          <p:spTgt spid="44"/>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inVertical)">
                                      <p:cBhvr>
                                        <p:cTn id="32" dur="500"/>
                                        <p:tgtEl>
                                          <p:spTgt spid="29"/>
                                        </p:tgtEl>
                                      </p:cBhvr>
                                    </p:animEffect>
                                  </p:childTnLst>
                                </p:cTn>
                              </p:par>
                            </p:childTnLst>
                          </p:cTn>
                        </p:par>
                        <p:par>
                          <p:cTn id="33" fill="hold">
                            <p:stCondLst>
                              <p:cond delay="3000"/>
                            </p:stCondLst>
                            <p:childTnLst>
                              <p:par>
                                <p:cTn id="34" presetID="42" presetClass="entr" presetSubtype="0"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anim calcmode="lin" valueType="num">
                                      <p:cBhvr>
                                        <p:cTn id="37" dur="500" fill="hold"/>
                                        <p:tgtEl>
                                          <p:spTgt spid="10"/>
                                        </p:tgtEl>
                                        <p:attrNameLst>
                                          <p:attrName>ppt_x</p:attrName>
                                        </p:attrNameLst>
                                      </p:cBhvr>
                                      <p:tavLst>
                                        <p:tav tm="0">
                                          <p:val>
                                            <p:strVal val="#ppt_x"/>
                                          </p:val>
                                        </p:tav>
                                        <p:tav tm="100000">
                                          <p:val>
                                            <p:strVal val="#ppt_x"/>
                                          </p:val>
                                        </p:tav>
                                      </p:tavLst>
                                    </p:anim>
                                    <p:anim calcmode="lin" valueType="num">
                                      <p:cBhvr>
                                        <p:cTn id="38"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2" grpId="0"/>
      <p:bldP spid="43" grpId="0"/>
      <p:bldP spid="44"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C40ADAD2-AB7D-40A2-ABD5-881A06FEE9CA}"/>
              </a:ext>
            </a:extLst>
          </p:cNvPr>
          <p:cNvGrpSpPr/>
          <p:nvPr/>
        </p:nvGrpSpPr>
        <p:grpSpPr>
          <a:xfrm>
            <a:off x="854462" y="3231492"/>
            <a:ext cx="2525511" cy="923330"/>
            <a:chOff x="4833244" y="3258843"/>
            <a:chExt cx="2525511" cy="923330"/>
          </a:xfrm>
        </p:grpSpPr>
        <p:sp>
          <p:nvSpPr>
            <p:cNvPr id="30" name="矩形 29">
              <a:extLst>
                <a:ext uri="{FF2B5EF4-FFF2-40B4-BE49-F238E27FC236}">
                  <a16:creationId xmlns:a16="http://schemas.microsoft.com/office/drawing/2014/main" id="{0053A443-AE45-447B-ACFE-BB62E83035AA}"/>
                </a:ext>
              </a:extLst>
            </p:cNvPr>
            <p:cNvSpPr/>
            <p:nvPr/>
          </p:nvSpPr>
          <p:spPr>
            <a:xfrm>
              <a:off x="4833244" y="3374968"/>
              <a:ext cx="2525511" cy="768957"/>
            </a:xfrm>
            <a:prstGeom prst="rect">
              <a:avLst/>
            </a:prstGeom>
            <a:solidFill>
              <a:schemeClr val="accent1">
                <a:lumMod val="20000"/>
                <a:lumOff val="8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2" name="文本框 1">
              <a:extLst>
                <a:ext uri="{FF2B5EF4-FFF2-40B4-BE49-F238E27FC236}">
                  <a16:creationId xmlns:a16="http://schemas.microsoft.com/office/drawing/2014/main" id="{5FE7C05C-7E79-4239-A035-BB8DA1C1E27A}"/>
                </a:ext>
              </a:extLst>
            </p:cNvPr>
            <p:cNvSpPr txBox="1"/>
            <p:nvPr/>
          </p:nvSpPr>
          <p:spPr>
            <a:xfrm>
              <a:off x="5174262" y="3258843"/>
              <a:ext cx="1732229" cy="923330"/>
            </a:xfrm>
            <a:prstGeom prst="rect">
              <a:avLst/>
            </a:prstGeom>
            <a:noFill/>
          </p:spPr>
          <p:txBody>
            <a:bodyPr wrap="square" rtlCol="0">
              <a:spAutoFit/>
            </a:bodyPr>
            <a:lstStyle/>
            <a:p>
              <a:r>
                <a:rPr lang="zh-CN" altLang="en-US" sz="5400" b="1" dirty="0">
                  <a:solidFill>
                    <a:schemeClr val="accent1">
                      <a:lumMod val="50000"/>
                    </a:schemeClr>
                  </a:solidFill>
                </a:rPr>
                <a:t>帮福</a:t>
              </a:r>
              <a:endParaRPr lang="en-US" altLang="zh-CN" sz="5400" b="1" dirty="0">
                <a:solidFill>
                  <a:schemeClr val="accent1">
                    <a:lumMod val="50000"/>
                  </a:schemeClr>
                </a:solidFill>
              </a:endParaRPr>
            </a:p>
          </p:txBody>
        </p:sp>
      </p:grpSp>
      <p:grpSp>
        <p:nvGrpSpPr>
          <p:cNvPr id="37" name="组合 36">
            <a:extLst>
              <a:ext uri="{FF2B5EF4-FFF2-40B4-BE49-F238E27FC236}">
                <a16:creationId xmlns:a16="http://schemas.microsoft.com/office/drawing/2014/main" id="{FBCD8EC4-7AFC-4F20-9048-F5CEAE3C7B1D}"/>
              </a:ext>
            </a:extLst>
          </p:cNvPr>
          <p:cNvGrpSpPr/>
          <p:nvPr/>
        </p:nvGrpSpPr>
        <p:grpSpPr>
          <a:xfrm>
            <a:off x="4436776" y="2137401"/>
            <a:ext cx="1873519" cy="584775"/>
            <a:chOff x="3897433" y="2776203"/>
            <a:chExt cx="1873519" cy="584775"/>
          </a:xfrm>
        </p:grpSpPr>
        <p:sp>
          <p:nvSpPr>
            <p:cNvPr id="36" name="矩形 35">
              <a:extLst>
                <a:ext uri="{FF2B5EF4-FFF2-40B4-BE49-F238E27FC236}">
                  <a16:creationId xmlns:a16="http://schemas.microsoft.com/office/drawing/2014/main" id="{D6059ED9-7A49-433D-98BD-708FB9573828}"/>
                </a:ext>
              </a:extLst>
            </p:cNvPr>
            <p:cNvSpPr/>
            <p:nvPr/>
          </p:nvSpPr>
          <p:spPr>
            <a:xfrm>
              <a:off x="3897433" y="3018107"/>
              <a:ext cx="1627526"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3" name="文本框 2">
              <a:extLst>
                <a:ext uri="{FF2B5EF4-FFF2-40B4-BE49-F238E27FC236}">
                  <a16:creationId xmlns:a16="http://schemas.microsoft.com/office/drawing/2014/main" id="{7771DD61-55D6-4489-ADB5-EB708BAAA53F}"/>
                </a:ext>
              </a:extLst>
            </p:cNvPr>
            <p:cNvSpPr txBox="1"/>
            <p:nvPr/>
          </p:nvSpPr>
          <p:spPr>
            <a:xfrm>
              <a:off x="4038723" y="2776203"/>
              <a:ext cx="1732229" cy="584775"/>
            </a:xfrm>
            <a:prstGeom prst="rect">
              <a:avLst/>
            </a:prstGeom>
            <a:noFill/>
          </p:spPr>
          <p:txBody>
            <a:bodyPr wrap="square" rtlCol="0">
              <a:spAutoFit/>
            </a:bodyPr>
            <a:lstStyle/>
            <a:p>
              <a:r>
                <a:rPr lang="zh-CN" altLang="en-US" sz="3200" b="1" dirty="0">
                  <a:solidFill>
                    <a:schemeClr val="accent6">
                      <a:lumMod val="50000"/>
                    </a:schemeClr>
                  </a:solidFill>
                </a:rPr>
                <a:t>英雄帖</a:t>
              </a:r>
              <a:endParaRPr lang="en-US" altLang="zh-CN" sz="3200" b="1" dirty="0">
                <a:solidFill>
                  <a:schemeClr val="accent6">
                    <a:lumMod val="50000"/>
                  </a:schemeClr>
                </a:solidFill>
              </a:endParaRPr>
            </a:p>
          </p:txBody>
        </p:sp>
      </p:grpSp>
      <p:grpSp>
        <p:nvGrpSpPr>
          <p:cNvPr id="34" name="组合 33">
            <a:extLst>
              <a:ext uri="{FF2B5EF4-FFF2-40B4-BE49-F238E27FC236}">
                <a16:creationId xmlns:a16="http://schemas.microsoft.com/office/drawing/2014/main" id="{2785E574-2694-43ED-A1B9-2606548EA76C}"/>
              </a:ext>
            </a:extLst>
          </p:cNvPr>
          <p:cNvGrpSpPr/>
          <p:nvPr/>
        </p:nvGrpSpPr>
        <p:grpSpPr>
          <a:xfrm>
            <a:off x="4463230" y="2971115"/>
            <a:ext cx="1627526" cy="584775"/>
            <a:chOff x="2898516" y="3299186"/>
            <a:chExt cx="1627526" cy="584775"/>
          </a:xfrm>
        </p:grpSpPr>
        <p:sp>
          <p:nvSpPr>
            <p:cNvPr id="33" name="矩形 32">
              <a:extLst>
                <a:ext uri="{FF2B5EF4-FFF2-40B4-BE49-F238E27FC236}">
                  <a16:creationId xmlns:a16="http://schemas.microsoft.com/office/drawing/2014/main" id="{B60AB71A-E212-42A7-9026-35DDCE0B1AEF}"/>
                </a:ext>
              </a:extLst>
            </p:cNvPr>
            <p:cNvSpPr/>
            <p:nvPr/>
          </p:nvSpPr>
          <p:spPr>
            <a:xfrm>
              <a:off x="2898516" y="3539066"/>
              <a:ext cx="1627526"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4" name="文本框 3">
              <a:extLst>
                <a:ext uri="{FF2B5EF4-FFF2-40B4-BE49-F238E27FC236}">
                  <a16:creationId xmlns:a16="http://schemas.microsoft.com/office/drawing/2014/main" id="{B2B29FAE-B5F9-4C12-8EA1-E464DEF20E6F}"/>
                </a:ext>
              </a:extLst>
            </p:cNvPr>
            <p:cNvSpPr txBox="1"/>
            <p:nvPr/>
          </p:nvSpPr>
          <p:spPr>
            <a:xfrm>
              <a:off x="2911589" y="3299186"/>
              <a:ext cx="1469391" cy="584775"/>
            </a:xfrm>
            <a:prstGeom prst="rect">
              <a:avLst/>
            </a:prstGeom>
            <a:noFill/>
          </p:spPr>
          <p:txBody>
            <a:bodyPr wrap="square" rtlCol="0">
              <a:spAutoFit/>
            </a:bodyPr>
            <a:lstStyle/>
            <a:p>
              <a:r>
                <a:rPr lang="zh-CN" altLang="en-US" sz="3200" b="1" dirty="0">
                  <a:solidFill>
                    <a:schemeClr val="accent6">
                      <a:lumMod val="50000"/>
                    </a:schemeClr>
                  </a:solidFill>
                </a:rPr>
                <a:t>任务区</a:t>
              </a:r>
              <a:endParaRPr lang="en-US" altLang="zh-CN" sz="3200" b="1" dirty="0">
                <a:solidFill>
                  <a:schemeClr val="accent6">
                    <a:lumMod val="50000"/>
                  </a:schemeClr>
                </a:solidFill>
              </a:endParaRPr>
            </a:p>
          </p:txBody>
        </p:sp>
      </p:grpSp>
      <p:grpSp>
        <p:nvGrpSpPr>
          <p:cNvPr id="35" name="组合 34">
            <a:extLst>
              <a:ext uri="{FF2B5EF4-FFF2-40B4-BE49-F238E27FC236}">
                <a16:creationId xmlns:a16="http://schemas.microsoft.com/office/drawing/2014/main" id="{59E0FF74-E86B-475D-81D0-16C25E509F07}"/>
              </a:ext>
            </a:extLst>
          </p:cNvPr>
          <p:cNvGrpSpPr/>
          <p:nvPr/>
        </p:nvGrpSpPr>
        <p:grpSpPr>
          <a:xfrm>
            <a:off x="4436776" y="3875173"/>
            <a:ext cx="1901138" cy="678952"/>
            <a:chOff x="3294471" y="3976727"/>
            <a:chExt cx="1901138" cy="584775"/>
          </a:xfrm>
        </p:grpSpPr>
        <p:sp>
          <p:nvSpPr>
            <p:cNvPr id="32" name="矩形 31">
              <a:extLst>
                <a:ext uri="{FF2B5EF4-FFF2-40B4-BE49-F238E27FC236}">
                  <a16:creationId xmlns:a16="http://schemas.microsoft.com/office/drawing/2014/main" id="{59E3B066-B091-481E-B5E4-F2D7BD058E13}"/>
                </a:ext>
              </a:extLst>
            </p:cNvPr>
            <p:cNvSpPr/>
            <p:nvPr/>
          </p:nvSpPr>
          <p:spPr>
            <a:xfrm>
              <a:off x="3352001" y="4260050"/>
              <a:ext cx="1822262" cy="238225"/>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5" name="文本框 4">
              <a:extLst>
                <a:ext uri="{FF2B5EF4-FFF2-40B4-BE49-F238E27FC236}">
                  <a16:creationId xmlns:a16="http://schemas.microsoft.com/office/drawing/2014/main" id="{83E9D3A6-5CA9-4C62-A49D-12AEF333EB04}"/>
                </a:ext>
              </a:extLst>
            </p:cNvPr>
            <p:cNvSpPr txBox="1"/>
            <p:nvPr/>
          </p:nvSpPr>
          <p:spPr>
            <a:xfrm>
              <a:off x="3294471" y="3976727"/>
              <a:ext cx="1901138" cy="584775"/>
            </a:xfrm>
            <a:prstGeom prst="rect">
              <a:avLst/>
            </a:prstGeom>
            <a:noFill/>
          </p:spPr>
          <p:txBody>
            <a:bodyPr wrap="square" rtlCol="0">
              <a:spAutoFit/>
            </a:bodyPr>
            <a:lstStyle/>
            <a:p>
              <a:r>
                <a:rPr lang="zh-CN" altLang="en-US" sz="3200" b="1" dirty="0">
                  <a:solidFill>
                    <a:schemeClr val="accent6">
                      <a:lumMod val="50000"/>
                    </a:schemeClr>
                  </a:solidFill>
                </a:rPr>
                <a:t>消息中心</a:t>
              </a:r>
              <a:endParaRPr lang="en-US" altLang="zh-CN" sz="3200" b="1" dirty="0">
                <a:solidFill>
                  <a:schemeClr val="accent6">
                    <a:lumMod val="50000"/>
                  </a:schemeClr>
                </a:solidFill>
              </a:endParaRPr>
            </a:p>
          </p:txBody>
        </p:sp>
      </p:grpSp>
      <p:grpSp>
        <p:nvGrpSpPr>
          <p:cNvPr id="41" name="组合 40">
            <a:extLst>
              <a:ext uri="{FF2B5EF4-FFF2-40B4-BE49-F238E27FC236}">
                <a16:creationId xmlns:a16="http://schemas.microsoft.com/office/drawing/2014/main" id="{AEB12C3B-CC3A-4871-95CF-8E2BA48E2C12}"/>
              </a:ext>
            </a:extLst>
          </p:cNvPr>
          <p:cNvGrpSpPr/>
          <p:nvPr/>
        </p:nvGrpSpPr>
        <p:grpSpPr>
          <a:xfrm>
            <a:off x="4494306" y="4868059"/>
            <a:ext cx="2520887" cy="591810"/>
            <a:chOff x="4944024" y="4545321"/>
            <a:chExt cx="2520887" cy="591810"/>
          </a:xfrm>
        </p:grpSpPr>
        <p:sp>
          <p:nvSpPr>
            <p:cNvPr id="40" name="矩形 39">
              <a:extLst>
                <a:ext uri="{FF2B5EF4-FFF2-40B4-BE49-F238E27FC236}">
                  <a16:creationId xmlns:a16="http://schemas.microsoft.com/office/drawing/2014/main" id="{45A90CA4-BD53-47B5-B58D-A57BBD84BC89}"/>
                </a:ext>
              </a:extLst>
            </p:cNvPr>
            <p:cNvSpPr/>
            <p:nvPr/>
          </p:nvSpPr>
          <p:spPr>
            <a:xfrm>
              <a:off x="4944024" y="4813344"/>
              <a:ext cx="1875875"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6" name="文本框 5">
              <a:extLst>
                <a:ext uri="{FF2B5EF4-FFF2-40B4-BE49-F238E27FC236}">
                  <a16:creationId xmlns:a16="http://schemas.microsoft.com/office/drawing/2014/main" id="{8C195542-AABE-4F7B-B759-4BEE734A01FF}"/>
                </a:ext>
              </a:extLst>
            </p:cNvPr>
            <p:cNvSpPr txBox="1"/>
            <p:nvPr/>
          </p:nvSpPr>
          <p:spPr>
            <a:xfrm>
              <a:off x="4996081" y="4545321"/>
              <a:ext cx="2468830" cy="584775"/>
            </a:xfrm>
            <a:prstGeom prst="rect">
              <a:avLst/>
            </a:prstGeom>
            <a:noFill/>
          </p:spPr>
          <p:txBody>
            <a:bodyPr wrap="square" rtlCol="0">
              <a:spAutoFit/>
            </a:bodyPr>
            <a:lstStyle/>
            <a:p>
              <a:r>
                <a:rPr lang="zh-CN" altLang="en-US" sz="3200" b="1" dirty="0">
                  <a:solidFill>
                    <a:schemeClr val="accent6">
                      <a:lumMod val="50000"/>
                    </a:schemeClr>
                  </a:solidFill>
                </a:rPr>
                <a:t>个人页面</a:t>
              </a:r>
              <a:endParaRPr lang="en-US" altLang="zh-CN" sz="3200" b="1" dirty="0">
                <a:solidFill>
                  <a:schemeClr val="accent6">
                    <a:lumMod val="50000"/>
                  </a:schemeClr>
                </a:solidFill>
              </a:endParaRPr>
            </a:p>
          </p:txBody>
        </p:sp>
      </p:grpSp>
      <p:grpSp>
        <p:nvGrpSpPr>
          <p:cNvPr id="39" name="组合 38">
            <a:extLst>
              <a:ext uri="{FF2B5EF4-FFF2-40B4-BE49-F238E27FC236}">
                <a16:creationId xmlns:a16="http://schemas.microsoft.com/office/drawing/2014/main" id="{044D9764-FE18-4502-83B1-077ECFDD2134}"/>
              </a:ext>
            </a:extLst>
          </p:cNvPr>
          <p:cNvGrpSpPr/>
          <p:nvPr/>
        </p:nvGrpSpPr>
        <p:grpSpPr>
          <a:xfrm>
            <a:off x="4436776" y="1165801"/>
            <a:ext cx="1817527" cy="590880"/>
            <a:chOff x="6421050" y="2729104"/>
            <a:chExt cx="1817527" cy="590880"/>
          </a:xfrm>
        </p:grpSpPr>
        <p:sp>
          <p:nvSpPr>
            <p:cNvPr id="38" name="矩形 37">
              <a:extLst>
                <a:ext uri="{FF2B5EF4-FFF2-40B4-BE49-F238E27FC236}">
                  <a16:creationId xmlns:a16="http://schemas.microsoft.com/office/drawing/2014/main" id="{3056B9A6-36E2-4171-BEA8-BF8327A9F872}"/>
                </a:ext>
              </a:extLst>
            </p:cNvPr>
            <p:cNvSpPr/>
            <p:nvPr/>
          </p:nvSpPr>
          <p:spPr>
            <a:xfrm>
              <a:off x="6421050" y="2996197"/>
              <a:ext cx="1817527"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7" name="文本框 6">
              <a:extLst>
                <a:ext uri="{FF2B5EF4-FFF2-40B4-BE49-F238E27FC236}">
                  <a16:creationId xmlns:a16="http://schemas.microsoft.com/office/drawing/2014/main" id="{7CFE578A-5F68-45E0-864F-0C4E6D808597}"/>
                </a:ext>
              </a:extLst>
            </p:cNvPr>
            <p:cNvSpPr txBox="1"/>
            <p:nvPr/>
          </p:nvSpPr>
          <p:spPr>
            <a:xfrm>
              <a:off x="6421050" y="2729104"/>
              <a:ext cx="1817527" cy="584775"/>
            </a:xfrm>
            <a:prstGeom prst="rect">
              <a:avLst/>
            </a:prstGeom>
            <a:noFill/>
          </p:spPr>
          <p:txBody>
            <a:bodyPr wrap="square" rtlCol="0">
              <a:spAutoFit/>
            </a:bodyPr>
            <a:lstStyle/>
            <a:p>
              <a:r>
                <a:rPr lang="zh-CN" altLang="en-US" sz="3200" b="1" dirty="0">
                  <a:solidFill>
                    <a:schemeClr val="accent6">
                      <a:lumMod val="50000"/>
                    </a:schemeClr>
                  </a:solidFill>
                </a:rPr>
                <a:t>登录注册</a:t>
              </a:r>
              <a:endParaRPr lang="en-US" altLang="zh-CN" sz="3200" b="1" dirty="0">
                <a:solidFill>
                  <a:schemeClr val="accent6">
                    <a:lumMod val="50000"/>
                  </a:schemeClr>
                </a:solidFill>
              </a:endParaRPr>
            </a:p>
          </p:txBody>
        </p:sp>
      </p:grpSp>
      <p:sp>
        <p:nvSpPr>
          <p:cNvPr id="8" name="文本框 7">
            <a:extLst>
              <a:ext uri="{FF2B5EF4-FFF2-40B4-BE49-F238E27FC236}">
                <a16:creationId xmlns:a16="http://schemas.microsoft.com/office/drawing/2014/main" id="{734BEFE5-1806-45DB-BA6B-50F349807E51}"/>
              </a:ext>
            </a:extLst>
          </p:cNvPr>
          <p:cNvSpPr txBox="1"/>
          <p:nvPr/>
        </p:nvSpPr>
        <p:spPr>
          <a:xfrm>
            <a:off x="4463230" y="5742403"/>
            <a:ext cx="2468830" cy="584775"/>
          </a:xfrm>
          <a:prstGeom prst="rect">
            <a:avLst/>
          </a:prstGeom>
          <a:noFill/>
        </p:spPr>
        <p:txBody>
          <a:bodyPr wrap="square" rtlCol="0">
            <a:spAutoFit/>
          </a:bodyPr>
          <a:lstStyle/>
          <a:p>
            <a:r>
              <a:rPr lang="zh-CN" altLang="en-US" sz="3200" b="1" dirty="0">
                <a:solidFill>
                  <a:schemeClr val="accent2">
                    <a:lumMod val="50000"/>
                  </a:schemeClr>
                </a:solidFill>
              </a:rPr>
              <a:t>处理信息</a:t>
            </a:r>
            <a:endParaRPr lang="en-US" altLang="zh-CN" sz="3200" b="1" dirty="0">
              <a:solidFill>
                <a:schemeClr val="accent2">
                  <a:lumMod val="50000"/>
                </a:schemeClr>
              </a:solidFill>
            </a:endParaRPr>
          </a:p>
        </p:txBody>
      </p:sp>
      <p:sp>
        <p:nvSpPr>
          <p:cNvPr id="24" name="矩形 23">
            <a:extLst>
              <a:ext uri="{FF2B5EF4-FFF2-40B4-BE49-F238E27FC236}">
                <a16:creationId xmlns:a16="http://schemas.microsoft.com/office/drawing/2014/main" id="{887F9DA2-8A9D-475B-A561-DF39B16A2738}"/>
              </a:ext>
            </a:extLst>
          </p:cNvPr>
          <p:cNvSpPr/>
          <p:nvPr/>
        </p:nvSpPr>
        <p:spPr>
          <a:xfrm>
            <a:off x="705716" y="378691"/>
            <a:ext cx="5390284" cy="523220"/>
          </a:xfrm>
          <a:prstGeom prst="rect">
            <a:avLst/>
          </a:prstGeom>
        </p:spPr>
        <p:txBody>
          <a:bodyPr wrap="square" anchor="ctr">
            <a:spAutoFit/>
          </a:bodyPr>
          <a:lstStyle/>
          <a:p>
            <a:r>
              <a:rPr lang="zh-CN" altLang="en-US" sz="2800" b="1" dirty="0">
                <a:solidFill>
                  <a:srgbClr val="5B5A5C"/>
                </a:solidFill>
                <a:cs typeface="+mn-ea"/>
                <a:sym typeface="+mn-lt"/>
              </a:rPr>
              <a:t>产品功能</a:t>
            </a:r>
            <a:r>
              <a:rPr lang="en-US" altLang="zh-CN" sz="2800" b="1" dirty="0">
                <a:solidFill>
                  <a:srgbClr val="5B5A5C"/>
                </a:solidFill>
                <a:cs typeface="+mn-ea"/>
                <a:sym typeface="+mn-lt"/>
              </a:rPr>
              <a:t>-</a:t>
            </a:r>
            <a:r>
              <a:rPr lang="zh-CN" altLang="en-US" sz="2800" b="1" dirty="0">
                <a:solidFill>
                  <a:srgbClr val="5B5A5C"/>
                </a:solidFill>
                <a:cs typeface="+mn-ea"/>
                <a:sym typeface="+mn-lt"/>
              </a:rPr>
              <a:t>基本功能</a:t>
            </a:r>
            <a:endParaRPr lang="en-US" altLang="zh-CN" sz="2800" b="1" dirty="0">
              <a:solidFill>
                <a:srgbClr val="5B5A5C"/>
              </a:solidFill>
              <a:cs typeface="+mn-ea"/>
              <a:sym typeface="+mn-lt"/>
            </a:endParaRPr>
          </a:p>
        </p:txBody>
      </p:sp>
      <p:sp>
        <p:nvSpPr>
          <p:cNvPr id="31" name="文本框 30">
            <a:extLst>
              <a:ext uri="{FF2B5EF4-FFF2-40B4-BE49-F238E27FC236}">
                <a16:creationId xmlns:a16="http://schemas.microsoft.com/office/drawing/2014/main" id="{9C87F640-7FF9-4596-B964-33F5691A2C91}"/>
              </a:ext>
            </a:extLst>
          </p:cNvPr>
          <p:cNvSpPr txBox="1"/>
          <p:nvPr/>
        </p:nvSpPr>
        <p:spPr>
          <a:xfrm>
            <a:off x="7110049" y="5773180"/>
            <a:ext cx="1822262" cy="523220"/>
          </a:xfrm>
          <a:prstGeom prst="rect">
            <a:avLst/>
          </a:prstGeom>
          <a:noFill/>
        </p:spPr>
        <p:txBody>
          <a:bodyPr wrap="square" rtlCol="0">
            <a:spAutoFit/>
          </a:bodyPr>
          <a:lstStyle/>
          <a:p>
            <a:r>
              <a:rPr lang="zh-CN" altLang="en-US" sz="2800" dirty="0">
                <a:solidFill>
                  <a:schemeClr val="accent2">
                    <a:lumMod val="50000"/>
                  </a:schemeClr>
                </a:solidFill>
              </a:rPr>
              <a:t>审核帖子</a:t>
            </a:r>
            <a:endParaRPr lang="en-US" altLang="zh-CN" sz="2800" dirty="0">
              <a:solidFill>
                <a:schemeClr val="accent2">
                  <a:lumMod val="50000"/>
                </a:schemeClr>
              </a:solidFill>
            </a:endParaRPr>
          </a:p>
        </p:txBody>
      </p:sp>
      <p:sp>
        <p:nvSpPr>
          <p:cNvPr id="45" name="文本框 44">
            <a:extLst>
              <a:ext uri="{FF2B5EF4-FFF2-40B4-BE49-F238E27FC236}">
                <a16:creationId xmlns:a16="http://schemas.microsoft.com/office/drawing/2014/main" id="{7CC94749-964C-4787-B4DD-8F95F528A9AF}"/>
              </a:ext>
            </a:extLst>
          </p:cNvPr>
          <p:cNvSpPr txBox="1"/>
          <p:nvPr/>
        </p:nvSpPr>
        <p:spPr>
          <a:xfrm>
            <a:off x="7067250" y="5130122"/>
            <a:ext cx="1822262" cy="523220"/>
          </a:xfrm>
          <a:prstGeom prst="rect">
            <a:avLst/>
          </a:prstGeom>
          <a:noFill/>
        </p:spPr>
        <p:txBody>
          <a:bodyPr wrap="square" rtlCol="0">
            <a:spAutoFit/>
          </a:bodyPr>
          <a:lstStyle/>
          <a:p>
            <a:r>
              <a:rPr lang="zh-CN" altLang="en-US" sz="2800" dirty="0">
                <a:solidFill>
                  <a:schemeClr val="accent2">
                    <a:lumMod val="50000"/>
                  </a:schemeClr>
                </a:solidFill>
              </a:rPr>
              <a:t>审核任务</a:t>
            </a:r>
            <a:endParaRPr lang="en-US" altLang="zh-CN" sz="2800" dirty="0">
              <a:solidFill>
                <a:schemeClr val="accent2">
                  <a:lumMod val="50000"/>
                </a:schemeClr>
              </a:solidFill>
            </a:endParaRPr>
          </a:p>
        </p:txBody>
      </p:sp>
      <p:sp>
        <p:nvSpPr>
          <p:cNvPr id="46" name="文本框 45">
            <a:extLst>
              <a:ext uri="{FF2B5EF4-FFF2-40B4-BE49-F238E27FC236}">
                <a16:creationId xmlns:a16="http://schemas.microsoft.com/office/drawing/2014/main" id="{DBA3DE5E-799B-4A8D-8222-7FB55EAECBE8}"/>
              </a:ext>
            </a:extLst>
          </p:cNvPr>
          <p:cNvSpPr txBox="1"/>
          <p:nvPr/>
        </p:nvSpPr>
        <p:spPr>
          <a:xfrm>
            <a:off x="7091031" y="4468805"/>
            <a:ext cx="1860299" cy="523220"/>
          </a:xfrm>
          <a:prstGeom prst="rect">
            <a:avLst/>
          </a:prstGeom>
          <a:noFill/>
        </p:spPr>
        <p:txBody>
          <a:bodyPr wrap="square" rtlCol="0">
            <a:spAutoFit/>
          </a:bodyPr>
          <a:lstStyle/>
          <a:p>
            <a:r>
              <a:rPr lang="zh-CN" altLang="en-US" sz="2800" dirty="0">
                <a:solidFill>
                  <a:schemeClr val="accent4">
                    <a:lumMod val="75000"/>
                  </a:schemeClr>
                </a:solidFill>
              </a:rPr>
              <a:t>批量处理</a:t>
            </a:r>
            <a:endParaRPr lang="en-US" altLang="zh-CN" sz="2800" dirty="0">
              <a:solidFill>
                <a:schemeClr val="accent4">
                  <a:lumMod val="75000"/>
                </a:schemeClr>
              </a:solidFill>
            </a:endParaRPr>
          </a:p>
        </p:txBody>
      </p:sp>
      <p:sp>
        <p:nvSpPr>
          <p:cNvPr id="48" name="文本框 47">
            <a:extLst>
              <a:ext uri="{FF2B5EF4-FFF2-40B4-BE49-F238E27FC236}">
                <a16:creationId xmlns:a16="http://schemas.microsoft.com/office/drawing/2014/main" id="{958CFACB-105C-43CA-8D17-1718FF3ABBE2}"/>
              </a:ext>
            </a:extLst>
          </p:cNvPr>
          <p:cNvSpPr txBox="1"/>
          <p:nvPr/>
        </p:nvSpPr>
        <p:spPr>
          <a:xfrm>
            <a:off x="7067250" y="3732095"/>
            <a:ext cx="2171700" cy="523220"/>
          </a:xfrm>
          <a:prstGeom prst="rect">
            <a:avLst/>
          </a:prstGeom>
          <a:noFill/>
        </p:spPr>
        <p:txBody>
          <a:bodyPr wrap="square" rtlCol="0">
            <a:spAutoFit/>
          </a:bodyPr>
          <a:lstStyle/>
          <a:p>
            <a:r>
              <a:rPr lang="zh-CN" altLang="en-US" sz="2800" dirty="0">
                <a:solidFill>
                  <a:schemeClr val="accent4">
                    <a:lumMod val="75000"/>
                  </a:schemeClr>
                </a:solidFill>
              </a:rPr>
              <a:t>信息分类</a:t>
            </a:r>
            <a:endParaRPr lang="en-US" altLang="zh-CN" sz="2800" dirty="0">
              <a:solidFill>
                <a:schemeClr val="accent4">
                  <a:lumMod val="75000"/>
                </a:schemeClr>
              </a:solidFill>
            </a:endParaRPr>
          </a:p>
        </p:txBody>
      </p:sp>
      <p:pic>
        <p:nvPicPr>
          <p:cNvPr id="10" name="图片 9">
            <a:extLst>
              <a:ext uri="{FF2B5EF4-FFF2-40B4-BE49-F238E27FC236}">
                <a16:creationId xmlns:a16="http://schemas.microsoft.com/office/drawing/2014/main" id="{4E345F0F-1544-47C1-93C4-9600BE1C9139}"/>
              </a:ext>
            </a:extLst>
          </p:cNvPr>
          <p:cNvPicPr>
            <a:picLocks noChangeAspect="1"/>
          </p:cNvPicPr>
          <p:nvPr/>
        </p:nvPicPr>
        <p:blipFill rotWithShape="1">
          <a:blip r:embed="rId3"/>
          <a:srcRect l="14407" t="3685" r="24067" b="1675"/>
          <a:stretch/>
        </p:blipFill>
        <p:spPr>
          <a:xfrm>
            <a:off x="705716" y="1013437"/>
            <a:ext cx="5971423" cy="4102032"/>
          </a:xfrm>
          <a:prstGeom prst="rect">
            <a:avLst/>
          </a:prstGeom>
        </p:spPr>
      </p:pic>
      <p:pic>
        <p:nvPicPr>
          <p:cNvPr id="12" name="图片 11">
            <a:extLst>
              <a:ext uri="{FF2B5EF4-FFF2-40B4-BE49-F238E27FC236}">
                <a16:creationId xmlns:a16="http://schemas.microsoft.com/office/drawing/2014/main" id="{BD8B2139-97ED-4951-A852-660C25D56904}"/>
              </a:ext>
            </a:extLst>
          </p:cNvPr>
          <p:cNvPicPr>
            <a:picLocks noChangeAspect="1"/>
          </p:cNvPicPr>
          <p:nvPr/>
        </p:nvPicPr>
        <p:blipFill>
          <a:blip r:embed="rId4"/>
          <a:stretch>
            <a:fillRect/>
          </a:stretch>
        </p:blipFill>
        <p:spPr>
          <a:xfrm>
            <a:off x="1665942" y="2666629"/>
            <a:ext cx="5159943" cy="2448840"/>
          </a:xfrm>
          <a:prstGeom prst="rect">
            <a:avLst/>
          </a:prstGeom>
        </p:spPr>
      </p:pic>
      <p:pic>
        <p:nvPicPr>
          <p:cNvPr id="42" name="图片 41">
            <a:extLst>
              <a:ext uri="{FF2B5EF4-FFF2-40B4-BE49-F238E27FC236}">
                <a16:creationId xmlns:a16="http://schemas.microsoft.com/office/drawing/2014/main" id="{DA64BB78-703F-470D-AF39-61239A3AAFDC}"/>
              </a:ext>
            </a:extLst>
          </p:cNvPr>
          <p:cNvPicPr>
            <a:picLocks noChangeAspect="1"/>
          </p:cNvPicPr>
          <p:nvPr/>
        </p:nvPicPr>
        <p:blipFill rotWithShape="1">
          <a:blip r:embed="rId3"/>
          <a:srcRect l="-4441" r="55176" b="53864"/>
          <a:stretch/>
        </p:blipFill>
        <p:spPr>
          <a:xfrm>
            <a:off x="1961357" y="4382704"/>
            <a:ext cx="4781462" cy="1999715"/>
          </a:xfrm>
          <a:prstGeom prst="rect">
            <a:avLst/>
          </a:prstGeom>
        </p:spPr>
      </p:pic>
    </p:spTree>
    <p:extLst>
      <p:ext uri="{BB962C8B-B14F-4D97-AF65-F5344CB8AC3E}">
        <p14:creationId xmlns:p14="http://schemas.microsoft.com/office/powerpoint/2010/main" val="230370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par>
                          <p:cTn id="11" fill="hold">
                            <p:stCondLst>
                              <p:cond delay="500"/>
                            </p:stCondLst>
                            <p:childTnLst>
                              <p:par>
                                <p:cTn id="12" presetID="42" presetClass="entr" presetSubtype="0" fill="hold" nodeType="afterEffect">
                                  <p:stCondLst>
                                    <p:cond delay="50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anim calcmode="lin" valueType="num">
                                      <p:cBhvr>
                                        <p:cTn id="15" dur="500" fill="hold"/>
                                        <p:tgtEl>
                                          <p:spTgt spid="10"/>
                                        </p:tgtEl>
                                        <p:attrNameLst>
                                          <p:attrName>ppt_x</p:attrName>
                                        </p:attrNameLst>
                                      </p:cBhvr>
                                      <p:tavLst>
                                        <p:tav tm="0">
                                          <p:val>
                                            <p:strVal val="#ppt_x"/>
                                          </p:val>
                                        </p:tav>
                                        <p:tav tm="100000">
                                          <p:val>
                                            <p:strVal val="#ppt_x"/>
                                          </p:val>
                                        </p:tav>
                                      </p:tavLst>
                                    </p:anim>
                                    <p:anim calcmode="lin" valueType="num">
                                      <p:cBhvr>
                                        <p:cTn id="16" dur="500" fill="hold"/>
                                        <p:tgtEl>
                                          <p:spTgt spid="10"/>
                                        </p:tgtEl>
                                        <p:attrNameLst>
                                          <p:attrName>ppt_y</p:attrName>
                                        </p:attrNameLst>
                                      </p:cBhvr>
                                      <p:tavLst>
                                        <p:tav tm="0">
                                          <p:val>
                                            <p:strVal val="#ppt_y+.1"/>
                                          </p:val>
                                        </p:tav>
                                        <p:tav tm="100000">
                                          <p:val>
                                            <p:strVal val="#ppt_y"/>
                                          </p:val>
                                        </p:tav>
                                      </p:tavLst>
                                    </p:anim>
                                  </p:childTnLst>
                                </p:cTn>
                              </p:par>
                              <p:par>
                                <p:cTn id="17" presetID="22" presetClass="entr" presetSubtype="4"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wipe(down)">
                                      <p:cBhvr>
                                        <p:cTn id="19" dur="500"/>
                                        <p:tgtEl>
                                          <p:spTgt spid="48"/>
                                        </p:tgtEl>
                                      </p:cBhvr>
                                    </p:animEffect>
                                  </p:childTnLst>
                                </p:cTn>
                              </p:par>
                            </p:childTnLst>
                          </p:cTn>
                        </p:par>
                        <p:par>
                          <p:cTn id="20" fill="hold">
                            <p:stCondLst>
                              <p:cond delay="1500"/>
                            </p:stCondLst>
                            <p:childTnLst>
                              <p:par>
                                <p:cTn id="21" presetID="42" presetClass="entr" presetSubtype="0" fill="hold" nodeType="afterEffect">
                                  <p:stCondLst>
                                    <p:cond delay="50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22" presetClass="entr" presetSubtype="4"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down)">
                                      <p:cBhvr>
                                        <p:cTn id="28" dur="500"/>
                                        <p:tgtEl>
                                          <p:spTgt spid="46"/>
                                        </p:tgtEl>
                                      </p:cBhvr>
                                    </p:animEffect>
                                  </p:childTnLst>
                                </p:cTn>
                              </p:par>
                            </p:childTnLst>
                          </p:cTn>
                        </p:par>
                        <p:par>
                          <p:cTn id="29" fill="hold">
                            <p:stCondLst>
                              <p:cond delay="2500"/>
                            </p:stCondLst>
                            <p:childTnLst>
                              <p:par>
                                <p:cTn id="30" presetID="42" presetClass="entr" presetSubtype="0" fill="hold"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anim calcmode="lin" valueType="num">
                                      <p:cBhvr>
                                        <p:cTn id="33" dur="500" fill="hold"/>
                                        <p:tgtEl>
                                          <p:spTgt spid="42"/>
                                        </p:tgtEl>
                                        <p:attrNameLst>
                                          <p:attrName>ppt_x</p:attrName>
                                        </p:attrNameLst>
                                      </p:cBhvr>
                                      <p:tavLst>
                                        <p:tav tm="0">
                                          <p:val>
                                            <p:strVal val="#ppt_x"/>
                                          </p:val>
                                        </p:tav>
                                        <p:tav tm="100000">
                                          <p:val>
                                            <p:strVal val="#ppt_x"/>
                                          </p:val>
                                        </p:tav>
                                      </p:tavLst>
                                    </p:anim>
                                    <p:anim calcmode="lin" valueType="num">
                                      <p:cBhvr>
                                        <p:cTn id="34" dur="5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5" grpId="0"/>
      <p:bldP spid="46" grpId="0"/>
      <p:bldP spid="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表格 1"/>
          <p:cNvGraphicFramePr>
            <a:graphicFrameLocks noGrp="1"/>
          </p:cNvGraphicFramePr>
          <p:nvPr>
            <p:extLst>
              <p:ext uri="{D42A27DB-BD31-4B8C-83A1-F6EECF244321}">
                <p14:modId xmlns:p14="http://schemas.microsoft.com/office/powerpoint/2010/main" val="873271517"/>
              </p:ext>
            </p:extLst>
          </p:nvPr>
        </p:nvGraphicFramePr>
        <p:xfrm>
          <a:off x="1952917" y="2535219"/>
          <a:ext cx="8286166" cy="2323652"/>
        </p:xfrm>
        <a:graphic>
          <a:graphicData uri="http://schemas.openxmlformats.org/drawingml/2006/table">
            <a:tbl>
              <a:tblPr firstRow="1" bandRow="1">
                <a:tableStyleId>{5C22544A-7EE6-4342-B048-85BDC9FD1C3A}</a:tableStyleId>
              </a:tblPr>
              <a:tblGrid>
                <a:gridCol w="8286166">
                  <a:extLst>
                    <a:ext uri="{9D8B030D-6E8A-4147-A177-3AD203B41FA5}">
                      <a16:colId xmlns:a16="http://schemas.microsoft.com/office/drawing/2014/main" val="20000"/>
                    </a:ext>
                  </a:extLst>
                </a:gridCol>
              </a:tblGrid>
              <a:tr h="1142780">
                <a:tc>
                  <a:txBody>
                    <a:bodyPr/>
                    <a:lstStyle/>
                    <a:p>
                      <a:pPr algn="ctr"/>
                      <a:r>
                        <a:rPr lang="zh-CN" altLang="en-US" sz="6000" b="1" dirty="0">
                          <a:solidFill>
                            <a:srgbClr val="5B5A5C"/>
                          </a:solidFill>
                          <a:cs typeface="+mn-ea"/>
                          <a:sym typeface="+mn-lt"/>
                        </a:rPr>
                        <a:t>验收标准</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0"/>
                  </a:ext>
                </a:extLst>
              </a:tr>
              <a:tr h="1180872">
                <a:tc>
                  <a:txBody>
                    <a:bodyPr/>
                    <a:lstStyle/>
                    <a:p>
                      <a:pPr algn="ctr"/>
                      <a:endParaRPr lang="en-US" altLang="zh-CN" sz="3200" b="1" dirty="0">
                        <a:solidFill>
                          <a:srgbClr val="515356"/>
                        </a:solidFill>
                        <a:latin typeface="+mn-lt"/>
                        <a:ea typeface="+mn-ea"/>
                        <a:cs typeface="+mn-ea"/>
                        <a:sym typeface="+mn-lt"/>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1"/>
                  </a:ext>
                </a:extLst>
              </a:tr>
            </a:tbl>
          </a:graphicData>
        </a:graphic>
      </p:graphicFrame>
      <p:pic>
        <p:nvPicPr>
          <p:cNvPr id="4" name="图片 51">
            <a:extLst>
              <a:ext uri="{FF2B5EF4-FFF2-40B4-BE49-F238E27FC236}">
                <a16:creationId xmlns:a16="http://schemas.microsoft.com/office/drawing/2014/main" id="{80017A2F-742C-4C10-9DEF-88F3DDA7C116}"/>
              </a:ext>
            </a:extLst>
          </p:cNvPr>
          <p:cNvPicPr>
            <a:picLocks noChangeAspect="1"/>
          </p:cNvPicPr>
          <p:nvPr/>
        </p:nvPicPr>
        <p:blipFill>
          <a:blip r:embed="rId3"/>
          <a:stretch>
            <a:fillRect/>
          </a:stretch>
        </p:blipFill>
        <p:spPr>
          <a:xfrm>
            <a:off x="1482325" y="2141948"/>
            <a:ext cx="1446028" cy="1446028"/>
          </a:xfrm>
          <a:prstGeom prst="rect">
            <a:avLst/>
          </a:prstGeom>
        </p:spPr>
      </p:pic>
    </p:spTree>
    <p:extLst>
      <p:ext uri="{BB962C8B-B14F-4D97-AF65-F5344CB8AC3E}">
        <p14:creationId xmlns:p14="http://schemas.microsoft.com/office/powerpoint/2010/main" val="35619235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4194305"/>
                                        </p:tgtEl>
                                        <p:attrNameLst>
                                          <p:attrName>style.visibility</p:attrName>
                                        </p:attrNameLst>
                                      </p:cBhvr>
                                      <p:to>
                                        <p:strVal val="visible"/>
                                      </p:to>
                                    </p:set>
                                    <p:animEffect transition="in" filter="fade">
                                      <p:cBhvr>
                                        <p:cTn id="10" dur="500"/>
                                        <p:tgtEl>
                                          <p:spTgt spid="4194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E752F05-A3A1-41B1-B124-10AF7C859594}"/>
              </a:ext>
            </a:extLst>
          </p:cNvPr>
          <p:cNvSpPr/>
          <p:nvPr/>
        </p:nvSpPr>
        <p:spPr>
          <a:xfrm>
            <a:off x="705716" y="378691"/>
            <a:ext cx="5390284" cy="523220"/>
          </a:xfrm>
          <a:prstGeom prst="rect">
            <a:avLst/>
          </a:prstGeom>
        </p:spPr>
        <p:txBody>
          <a:bodyPr wrap="square" anchor="ctr">
            <a:spAutoFit/>
          </a:bodyPr>
          <a:lstStyle/>
          <a:p>
            <a:r>
              <a:rPr lang="zh-CN" altLang="en-US" sz="2800" b="1" dirty="0">
                <a:solidFill>
                  <a:srgbClr val="5B5A5C"/>
                </a:solidFill>
                <a:cs typeface="+mn-ea"/>
                <a:sym typeface="+mn-lt"/>
              </a:rPr>
              <a:t>验收功能表</a:t>
            </a:r>
            <a:endParaRPr lang="en-US" altLang="zh-CN" sz="2800" b="1" dirty="0">
              <a:solidFill>
                <a:srgbClr val="5B5A5C"/>
              </a:solidFill>
              <a:cs typeface="+mn-ea"/>
              <a:sym typeface="+mn-lt"/>
            </a:endParaRPr>
          </a:p>
        </p:txBody>
      </p:sp>
      <p:sp>
        <p:nvSpPr>
          <p:cNvPr id="7" name="矩形 6">
            <a:extLst>
              <a:ext uri="{FF2B5EF4-FFF2-40B4-BE49-F238E27FC236}">
                <a16:creationId xmlns:a16="http://schemas.microsoft.com/office/drawing/2014/main" id="{AB740825-3E54-414E-A5C1-9E30F9B42248}"/>
              </a:ext>
            </a:extLst>
          </p:cNvPr>
          <p:cNvSpPr/>
          <p:nvPr/>
        </p:nvSpPr>
        <p:spPr>
          <a:xfrm>
            <a:off x="705716" y="3069391"/>
            <a:ext cx="5390284" cy="646331"/>
          </a:xfrm>
          <a:prstGeom prst="rect">
            <a:avLst/>
          </a:prstGeom>
        </p:spPr>
        <p:txBody>
          <a:bodyPr wrap="square" anchor="ctr">
            <a:spAutoFit/>
          </a:bodyPr>
          <a:lstStyle/>
          <a:p>
            <a:r>
              <a:rPr lang="zh-CN" altLang="en-US" sz="3600" b="1" dirty="0">
                <a:solidFill>
                  <a:srgbClr val="002060"/>
                </a:solidFill>
                <a:cs typeface="+mn-ea"/>
                <a:sym typeface="+mn-lt"/>
              </a:rPr>
              <a:t>验收功能表</a:t>
            </a:r>
            <a:endParaRPr lang="en-US" altLang="zh-CN" sz="3600" b="1" dirty="0">
              <a:solidFill>
                <a:srgbClr val="002060"/>
              </a:solidFill>
              <a:cs typeface="+mn-ea"/>
              <a:sym typeface="+mn-lt"/>
            </a:endParaRPr>
          </a:p>
        </p:txBody>
      </p:sp>
      <p:pic>
        <p:nvPicPr>
          <p:cNvPr id="8" name="图片 7">
            <a:extLst>
              <a:ext uri="{FF2B5EF4-FFF2-40B4-BE49-F238E27FC236}">
                <a16:creationId xmlns:a16="http://schemas.microsoft.com/office/drawing/2014/main" id="{666EF5FA-2CC3-4B48-B003-5CC0E048831A}"/>
              </a:ext>
            </a:extLst>
          </p:cNvPr>
          <p:cNvPicPr>
            <a:picLocks noChangeAspect="1"/>
          </p:cNvPicPr>
          <p:nvPr/>
        </p:nvPicPr>
        <p:blipFill rotWithShape="1">
          <a:blip r:embed="rId3"/>
          <a:srcRect b="38821"/>
          <a:stretch/>
        </p:blipFill>
        <p:spPr>
          <a:xfrm>
            <a:off x="3946430" y="1246844"/>
            <a:ext cx="6518654" cy="2670927"/>
          </a:xfrm>
          <a:prstGeom prst="rect">
            <a:avLst/>
          </a:prstGeom>
        </p:spPr>
      </p:pic>
      <p:pic>
        <p:nvPicPr>
          <p:cNvPr id="4" name="图片 3">
            <a:extLst>
              <a:ext uri="{FF2B5EF4-FFF2-40B4-BE49-F238E27FC236}">
                <a16:creationId xmlns:a16="http://schemas.microsoft.com/office/drawing/2014/main" id="{BA6A9E6F-22A1-42BC-A0D0-3A591F988035}"/>
              </a:ext>
            </a:extLst>
          </p:cNvPr>
          <p:cNvPicPr>
            <a:picLocks noChangeAspect="1"/>
          </p:cNvPicPr>
          <p:nvPr/>
        </p:nvPicPr>
        <p:blipFill rotWithShape="1">
          <a:blip r:embed="rId3"/>
          <a:srcRect t="60307"/>
          <a:stretch/>
        </p:blipFill>
        <p:spPr>
          <a:xfrm>
            <a:off x="4460974" y="3051313"/>
            <a:ext cx="6518654" cy="1732917"/>
          </a:xfrm>
          <a:prstGeom prst="rect">
            <a:avLst/>
          </a:prstGeom>
        </p:spPr>
      </p:pic>
      <p:pic>
        <p:nvPicPr>
          <p:cNvPr id="6" name="图片 5">
            <a:extLst>
              <a:ext uri="{FF2B5EF4-FFF2-40B4-BE49-F238E27FC236}">
                <a16:creationId xmlns:a16="http://schemas.microsoft.com/office/drawing/2014/main" id="{A3D5EDB2-EA36-4F2C-98E7-68E641EE2216}"/>
              </a:ext>
            </a:extLst>
          </p:cNvPr>
          <p:cNvPicPr>
            <a:picLocks noChangeAspect="1"/>
          </p:cNvPicPr>
          <p:nvPr/>
        </p:nvPicPr>
        <p:blipFill>
          <a:blip r:embed="rId4"/>
          <a:stretch>
            <a:fillRect/>
          </a:stretch>
        </p:blipFill>
        <p:spPr>
          <a:xfrm>
            <a:off x="3649993" y="4185405"/>
            <a:ext cx="6819948" cy="1896176"/>
          </a:xfrm>
          <a:prstGeom prst="rect">
            <a:avLst/>
          </a:prstGeom>
        </p:spPr>
      </p:pic>
    </p:spTree>
    <p:extLst>
      <p:ext uri="{BB962C8B-B14F-4D97-AF65-F5344CB8AC3E}">
        <p14:creationId xmlns:p14="http://schemas.microsoft.com/office/powerpoint/2010/main" val="5044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DDFE79D-0D96-4066-954D-92CA7429DA8C}"/>
              </a:ext>
            </a:extLst>
          </p:cNvPr>
          <p:cNvSpPr/>
          <p:nvPr/>
        </p:nvSpPr>
        <p:spPr>
          <a:xfrm>
            <a:off x="705716" y="378691"/>
            <a:ext cx="5390284" cy="523220"/>
          </a:xfrm>
          <a:prstGeom prst="rect">
            <a:avLst/>
          </a:prstGeom>
        </p:spPr>
        <p:txBody>
          <a:bodyPr wrap="square" anchor="ctr">
            <a:spAutoFit/>
          </a:bodyPr>
          <a:lstStyle/>
          <a:p>
            <a:r>
              <a:rPr lang="zh-CN" altLang="en-US" sz="2800" b="1" dirty="0">
                <a:solidFill>
                  <a:srgbClr val="5B5A5C"/>
                </a:solidFill>
                <a:cs typeface="+mn-ea"/>
                <a:sym typeface="+mn-lt"/>
              </a:rPr>
              <a:t>验收标准</a:t>
            </a:r>
            <a:endParaRPr lang="en-US" altLang="zh-CN" sz="2800" b="1" dirty="0">
              <a:solidFill>
                <a:srgbClr val="5B5A5C"/>
              </a:solidFill>
              <a:cs typeface="+mn-ea"/>
              <a:sym typeface="+mn-lt"/>
            </a:endParaRPr>
          </a:p>
        </p:txBody>
      </p:sp>
      <p:grpSp>
        <p:nvGrpSpPr>
          <p:cNvPr id="6" name="组合 5">
            <a:extLst>
              <a:ext uri="{FF2B5EF4-FFF2-40B4-BE49-F238E27FC236}">
                <a16:creationId xmlns:a16="http://schemas.microsoft.com/office/drawing/2014/main" id="{832E0BEA-0182-48F4-BCEE-441E84EEB54D}"/>
              </a:ext>
            </a:extLst>
          </p:cNvPr>
          <p:cNvGrpSpPr/>
          <p:nvPr/>
        </p:nvGrpSpPr>
        <p:grpSpPr>
          <a:xfrm>
            <a:off x="4219825" y="1642062"/>
            <a:ext cx="1068875" cy="590880"/>
            <a:chOff x="6421050" y="2729104"/>
            <a:chExt cx="1817527" cy="590880"/>
          </a:xfrm>
        </p:grpSpPr>
        <p:sp>
          <p:nvSpPr>
            <p:cNvPr id="7" name="矩形 6">
              <a:extLst>
                <a:ext uri="{FF2B5EF4-FFF2-40B4-BE49-F238E27FC236}">
                  <a16:creationId xmlns:a16="http://schemas.microsoft.com/office/drawing/2014/main" id="{D7D976DC-256D-4A97-BB23-7B37D92CB2E4}"/>
                </a:ext>
              </a:extLst>
            </p:cNvPr>
            <p:cNvSpPr/>
            <p:nvPr/>
          </p:nvSpPr>
          <p:spPr>
            <a:xfrm>
              <a:off x="6421050" y="2996197"/>
              <a:ext cx="1817527"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8" name="文本框 7">
              <a:extLst>
                <a:ext uri="{FF2B5EF4-FFF2-40B4-BE49-F238E27FC236}">
                  <a16:creationId xmlns:a16="http://schemas.microsoft.com/office/drawing/2014/main" id="{6B1AD15A-8806-45AE-804E-45DB52C52788}"/>
                </a:ext>
              </a:extLst>
            </p:cNvPr>
            <p:cNvSpPr txBox="1"/>
            <p:nvPr/>
          </p:nvSpPr>
          <p:spPr>
            <a:xfrm>
              <a:off x="6421050" y="2729104"/>
              <a:ext cx="1817527" cy="584775"/>
            </a:xfrm>
            <a:prstGeom prst="rect">
              <a:avLst/>
            </a:prstGeom>
            <a:noFill/>
          </p:spPr>
          <p:txBody>
            <a:bodyPr wrap="square" rtlCol="0">
              <a:spAutoFit/>
            </a:bodyPr>
            <a:lstStyle/>
            <a:p>
              <a:r>
                <a:rPr lang="zh-CN" altLang="en-US" sz="3200" b="1" dirty="0">
                  <a:solidFill>
                    <a:schemeClr val="accent6">
                      <a:lumMod val="50000"/>
                    </a:schemeClr>
                  </a:solidFill>
                </a:rPr>
                <a:t>合格</a:t>
              </a:r>
              <a:endParaRPr lang="en-US" altLang="zh-CN" sz="3200" b="1" dirty="0">
                <a:solidFill>
                  <a:schemeClr val="accent6">
                    <a:lumMod val="50000"/>
                  </a:schemeClr>
                </a:solidFill>
              </a:endParaRPr>
            </a:p>
          </p:txBody>
        </p:sp>
      </p:grpSp>
      <p:grpSp>
        <p:nvGrpSpPr>
          <p:cNvPr id="9" name="组合 8">
            <a:extLst>
              <a:ext uri="{FF2B5EF4-FFF2-40B4-BE49-F238E27FC236}">
                <a16:creationId xmlns:a16="http://schemas.microsoft.com/office/drawing/2014/main" id="{6A5AF49B-9C0F-4460-9978-29124222DEB8}"/>
              </a:ext>
            </a:extLst>
          </p:cNvPr>
          <p:cNvGrpSpPr/>
          <p:nvPr/>
        </p:nvGrpSpPr>
        <p:grpSpPr>
          <a:xfrm>
            <a:off x="4267280" y="3893777"/>
            <a:ext cx="1068875" cy="590880"/>
            <a:chOff x="6421050" y="2729104"/>
            <a:chExt cx="1817527" cy="590880"/>
          </a:xfrm>
        </p:grpSpPr>
        <p:sp>
          <p:nvSpPr>
            <p:cNvPr id="10" name="矩形 9">
              <a:extLst>
                <a:ext uri="{FF2B5EF4-FFF2-40B4-BE49-F238E27FC236}">
                  <a16:creationId xmlns:a16="http://schemas.microsoft.com/office/drawing/2014/main" id="{9ECC2F95-3C98-4BA3-81C0-93BEF1A7FED3}"/>
                </a:ext>
              </a:extLst>
            </p:cNvPr>
            <p:cNvSpPr/>
            <p:nvPr/>
          </p:nvSpPr>
          <p:spPr>
            <a:xfrm>
              <a:off x="6421050" y="2996197"/>
              <a:ext cx="1817527"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11" name="文本框 10">
              <a:extLst>
                <a:ext uri="{FF2B5EF4-FFF2-40B4-BE49-F238E27FC236}">
                  <a16:creationId xmlns:a16="http://schemas.microsoft.com/office/drawing/2014/main" id="{9D18CC12-5F5F-48F5-BBC1-A415725B999C}"/>
                </a:ext>
              </a:extLst>
            </p:cNvPr>
            <p:cNvSpPr txBox="1"/>
            <p:nvPr/>
          </p:nvSpPr>
          <p:spPr>
            <a:xfrm>
              <a:off x="6421050" y="2729104"/>
              <a:ext cx="1817527" cy="584775"/>
            </a:xfrm>
            <a:prstGeom prst="rect">
              <a:avLst/>
            </a:prstGeom>
            <a:noFill/>
          </p:spPr>
          <p:txBody>
            <a:bodyPr wrap="square" rtlCol="0">
              <a:spAutoFit/>
            </a:bodyPr>
            <a:lstStyle/>
            <a:p>
              <a:r>
                <a:rPr lang="zh-CN" altLang="en-US" sz="3200" b="1" dirty="0">
                  <a:solidFill>
                    <a:schemeClr val="accent6">
                      <a:lumMod val="50000"/>
                    </a:schemeClr>
                  </a:solidFill>
                </a:rPr>
                <a:t>优秀</a:t>
              </a:r>
              <a:endParaRPr lang="en-US" altLang="zh-CN" sz="3200" b="1" dirty="0">
                <a:solidFill>
                  <a:schemeClr val="accent6">
                    <a:lumMod val="50000"/>
                  </a:schemeClr>
                </a:solidFill>
              </a:endParaRPr>
            </a:p>
          </p:txBody>
        </p:sp>
      </p:grpSp>
      <p:grpSp>
        <p:nvGrpSpPr>
          <p:cNvPr id="12" name="组合 11">
            <a:extLst>
              <a:ext uri="{FF2B5EF4-FFF2-40B4-BE49-F238E27FC236}">
                <a16:creationId xmlns:a16="http://schemas.microsoft.com/office/drawing/2014/main" id="{0B7DC39E-3BA6-4BAF-92B0-1056BB570ED4}"/>
              </a:ext>
            </a:extLst>
          </p:cNvPr>
          <p:cNvGrpSpPr/>
          <p:nvPr/>
        </p:nvGrpSpPr>
        <p:grpSpPr>
          <a:xfrm>
            <a:off x="4219825" y="2767511"/>
            <a:ext cx="1068875" cy="590880"/>
            <a:chOff x="6421050" y="2729104"/>
            <a:chExt cx="1817527" cy="590880"/>
          </a:xfrm>
        </p:grpSpPr>
        <p:sp>
          <p:nvSpPr>
            <p:cNvPr id="13" name="矩形 12">
              <a:extLst>
                <a:ext uri="{FF2B5EF4-FFF2-40B4-BE49-F238E27FC236}">
                  <a16:creationId xmlns:a16="http://schemas.microsoft.com/office/drawing/2014/main" id="{78B9D244-BFBE-4C57-9E86-4D63F90CDB64}"/>
                </a:ext>
              </a:extLst>
            </p:cNvPr>
            <p:cNvSpPr/>
            <p:nvPr/>
          </p:nvSpPr>
          <p:spPr>
            <a:xfrm>
              <a:off x="6421050" y="2996197"/>
              <a:ext cx="1817527"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14" name="文本框 13">
              <a:extLst>
                <a:ext uri="{FF2B5EF4-FFF2-40B4-BE49-F238E27FC236}">
                  <a16:creationId xmlns:a16="http://schemas.microsoft.com/office/drawing/2014/main" id="{040AAD94-B901-4969-B881-6122259FEB92}"/>
                </a:ext>
              </a:extLst>
            </p:cNvPr>
            <p:cNvSpPr txBox="1"/>
            <p:nvPr/>
          </p:nvSpPr>
          <p:spPr>
            <a:xfrm>
              <a:off x="6421050" y="2729104"/>
              <a:ext cx="1817527" cy="584775"/>
            </a:xfrm>
            <a:prstGeom prst="rect">
              <a:avLst/>
            </a:prstGeom>
            <a:noFill/>
          </p:spPr>
          <p:txBody>
            <a:bodyPr wrap="square" rtlCol="0">
              <a:spAutoFit/>
            </a:bodyPr>
            <a:lstStyle/>
            <a:p>
              <a:r>
                <a:rPr lang="zh-CN" altLang="en-US" sz="3200" b="1" dirty="0">
                  <a:solidFill>
                    <a:schemeClr val="accent6">
                      <a:lumMod val="50000"/>
                    </a:schemeClr>
                  </a:solidFill>
                </a:rPr>
                <a:t>良好</a:t>
              </a:r>
              <a:endParaRPr lang="en-US" altLang="zh-CN" sz="3200" b="1" dirty="0">
                <a:solidFill>
                  <a:schemeClr val="accent6">
                    <a:lumMod val="50000"/>
                  </a:schemeClr>
                </a:solidFill>
              </a:endParaRPr>
            </a:p>
          </p:txBody>
        </p:sp>
      </p:grpSp>
      <p:sp>
        <p:nvSpPr>
          <p:cNvPr id="15" name="文本框 14">
            <a:extLst>
              <a:ext uri="{FF2B5EF4-FFF2-40B4-BE49-F238E27FC236}">
                <a16:creationId xmlns:a16="http://schemas.microsoft.com/office/drawing/2014/main" id="{A4CA6DDB-EBE5-4122-92A5-18D0614B74BE}"/>
              </a:ext>
            </a:extLst>
          </p:cNvPr>
          <p:cNvSpPr txBox="1"/>
          <p:nvPr/>
        </p:nvSpPr>
        <p:spPr>
          <a:xfrm>
            <a:off x="4054285" y="5224808"/>
            <a:ext cx="2468830" cy="584775"/>
          </a:xfrm>
          <a:prstGeom prst="rect">
            <a:avLst/>
          </a:prstGeom>
          <a:noFill/>
        </p:spPr>
        <p:txBody>
          <a:bodyPr wrap="square" rtlCol="0">
            <a:spAutoFit/>
          </a:bodyPr>
          <a:lstStyle/>
          <a:p>
            <a:r>
              <a:rPr lang="zh-CN" altLang="en-US" sz="3200" b="1" dirty="0">
                <a:solidFill>
                  <a:schemeClr val="accent2">
                    <a:lumMod val="50000"/>
                  </a:schemeClr>
                </a:solidFill>
              </a:rPr>
              <a:t>不合格</a:t>
            </a:r>
            <a:endParaRPr lang="en-US" altLang="zh-CN" sz="3200" b="1" dirty="0">
              <a:solidFill>
                <a:schemeClr val="accent2">
                  <a:lumMod val="50000"/>
                </a:schemeClr>
              </a:solidFill>
            </a:endParaRPr>
          </a:p>
        </p:txBody>
      </p:sp>
      <p:sp>
        <p:nvSpPr>
          <p:cNvPr id="16" name="矩形 15">
            <a:extLst>
              <a:ext uri="{FF2B5EF4-FFF2-40B4-BE49-F238E27FC236}">
                <a16:creationId xmlns:a16="http://schemas.microsoft.com/office/drawing/2014/main" id="{0F53CCDA-B2F4-4CF2-B058-E0E4E2A0BEA5}"/>
              </a:ext>
            </a:extLst>
          </p:cNvPr>
          <p:cNvSpPr/>
          <p:nvPr/>
        </p:nvSpPr>
        <p:spPr>
          <a:xfrm>
            <a:off x="1184617" y="4441347"/>
            <a:ext cx="2371161" cy="646331"/>
          </a:xfrm>
          <a:prstGeom prst="rect">
            <a:avLst/>
          </a:prstGeom>
        </p:spPr>
        <p:txBody>
          <a:bodyPr wrap="square" anchor="ctr">
            <a:spAutoFit/>
          </a:bodyPr>
          <a:lstStyle/>
          <a:p>
            <a:r>
              <a:rPr lang="zh-CN" altLang="en-US" sz="3600" b="1" dirty="0">
                <a:solidFill>
                  <a:srgbClr val="002060"/>
                </a:solidFill>
                <a:cs typeface="+mn-ea"/>
                <a:sym typeface="+mn-lt"/>
              </a:rPr>
              <a:t>功能实现</a:t>
            </a:r>
            <a:endParaRPr lang="en-US" altLang="zh-CN" sz="3600" b="1" dirty="0">
              <a:solidFill>
                <a:srgbClr val="002060"/>
              </a:solidFill>
              <a:cs typeface="+mn-ea"/>
              <a:sym typeface="+mn-lt"/>
            </a:endParaRPr>
          </a:p>
        </p:txBody>
      </p:sp>
      <p:sp>
        <p:nvSpPr>
          <p:cNvPr id="17" name="矩形 16">
            <a:extLst>
              <a:ext uri="{FF2B5EF4-FFF2-40B4-BE49-F238E27FC236}">
                <a16:creationId xmlns:a16="http://schemas.microsoft.com/office/drawing/2014/main" id="{0A01B4C3-D200-41A2-8083-65B52CAD952A}"/>
              </a:ext>
            </a:extLst>
          </p:cNvPr>
          <p:cNvSpPr/>
          <p:nvPr/>
        </p:nvSpPr>
        <p:spPr>
          <a:xfrm>
            <a:off x="1197449" y="2121180"/>
            <a:ext cx="2383993" cy="646331"/>
          </a:xfrm>
          <a:prstGeom prst="rect">
            <a:avLst/>
          </a:prstGeom>
        </p:spPr>
        <p:txBody>
          <a:bodyPr wrap="square" anchor="ctr">
            <a:spAutoFit/>
          </a:bodyPr>
          <a:lstStyle/>
          <a:p>
            <a:r>
              <a:rPr lang="zh-CN" altLang="en-US" sz="3600" b="1" dirty="0">
                <a:solidFill>
                  <a:srgbClr val="002060"/>
                </a:solidFill>
                <a:cs typeface="+mn-ea"/>
                <a:sym typeface="+mn-lt"/>
              </a:rPr>
              <a:t>软件运行</a:t>
            </a:r>
            <a:endParaRPr lang="en-US" altLang="zh-CN" sz="3600" b="1" dirty="0">
              <a:solidFill>
                <a:srgbClr val="002060"/>
              </a:solidFill>
              <a:cs typeface="+mn-ea"/>
              <a:sym typeface="+mn-lt"/>
            </a:endParaRPr>
          </a:p>
        </p:txBody>
      </p:sp>
      <p:sp>
        <p:nvSpPr>
          <p:cNvPr id="18" name="矩形 17">
            <a:extLst>
              <a:ext uri="{FF2B5EF4-FFF2-40B4-BE49-F238E27FC236}">
                <a16:creationId xmlns:a16="http://schemas.microsoft.com/office/drawing/2014/main" id="{7AAFF6FA-816E-41AE-B560-C97D6CC1A23A}"/>
              </a:ext>
            </a:extLst>
          </p:cNvPr>
          <p:cNvSpPr/>
          <p:nvPr/>
        </p:nvSpPr>
        <p:spPr>
          <a:xfrm>
            <a:off x="1197449" y="3177386"/>
            <a:ext cx="2371161" cy="646331"/>
          </a:xfrm>
          <a:prstGeom prst="rect">
            <a:avLst/>
          </a:prstGeom>
        </p:spPr>
        <p:txBody>
          <a:bodyPr wrap="square" anchor="ctr">
            <a:spAutoFit/>
          </a:bodyPr>
          <a:lstStyle/>
          <a:p>
            <a:r>
              <a:rPr lang="zh-CN" altLang="en-US" sz="3600" b="1" dirty="0">
                <a:solidFill>
                  <a:srgbClr val="002060"/>
                </a:solidFill>
                <a:cs typeface="+mn-ea"/>
                <a:sym typeface="+mn-lt"/>
              </a:rPr>
              <a:t>材料提供</a:t>
            </a:r>
            <a:endParaRPr lang="en-US" altLang="zh-CN" sz="3600" b="1" dirty="0">
              <a:solidFill>
                <a:srgbClr val="002060"/>
              </a:solidFill>
              <a:cs typeface="+mn-ea"/>
              <a:sym typeface="+mn-lt"/>
            </a:endParaRPr>
          </a:p>
        </p:txBody>
      </p:sp>
      <p:sp>
        <p:nvSpPr>
          <p:cNvPr id="19" name="矩形 18">
            <a:extLst>
              <a:ext uri="{FF2B5EF4-FFF2-40B4-BE49-F238E27FC236}">
                <a16:creationId xmlns:a16="http://schemas.microsoft.com/office/drawing/2014/main" id="{4017B347-6EB5-47B6-9AC4-011213C72DF4}"/>
              </a:ext>
            </a:extLst>
          </p:cNvPr>
          <p:cNvSpPr/>
          <p:nvPr/>
        </p:nvSpPr>
        <p:spPr>
          <a:xfrm>
            <a:off x="6096000" y="1642062"/>
            <a:ext cx="5220176" cy="707886"/>
          </a:xfrm>
          <a:prstGeom prst="rect">
            <a:avLst/>
          </a:prstGeom>
        </p:spPr>
        <p:txBody>
          <a:bodyPr wrap="square" anchor="ctr">
            <a:spAutoFit/>
          </a:bodyPr>
          <a:lstStyle/>
          <a:p>
            <a:r>
              <a:rPr lang="zh-CN" altLang="en-US" sz="2000" b="1" dirty="0">
                <a:solidFill>
                  <a:srgbClr val="5B5A5C"/>
                </a:solidFill>
                <a:cs typeface="+mn-ea"/>
                <a:sym typeface="+mn-lt"/>
              </a:rPr>
              <a:t>上述各项功能均可实现，软件可以正常运行，验收及说明材料提供完整。</a:t>
            </a:r>
          </a:p>
        </p:txBody>
      </p:sp>
      <p:sp>
        <p:nvSpPr>
          <p:cNvPr id="20" name="矩形 19">
            <a:extLst>
              <a:ext uri="{FF2B5EF4-FFF2-40B4-BE49-F238E27FC236}">
                <a16:creationId xmlns:a16="http://schemas.microsoft.com/office/drawing/2014/main" id="{E12496D3-B2C0-4D84-982D-76214FD0F3B5}"/>
              </a:ext>
            </a:extLst>
          </p:cNvPr>
          <p:cNvSpPr/>
          <p:nvPr/>
        </p:nvSpPr>
        <p:spPr>
          <a:xfrm>
            <a:off x="6096000" y="2484889"/>
            <a:ext cx="5220176" cy="1015663"/>
          </a:xfrm>
          <a:prstGeom prst="rect">
            <a:avLst/>
          </a:prstGeom>
        </p:spPr>
        <p:txBody>
          <a:bodyPr wrap="square" anchor="ctr">
            <a:spAutoFit/>
          </a:bodyPr>
          <a:lstStyle/>
          <a:p>
            <a:r>
              <a:rPr lang="zh-CN" altLang="en-US" sz="2000" b="1" dirty="0">
                <a:solidFill>
                  <a:srgbClr val="5B5A5C"/>
                </a:solidFill>
                <a:cs typeface="+mn-ea"/>
                <a:sym typeface="+mn-lt"/>
              </a:rPr>
              <a:t>上述各项功能全部实现，软件可以正常运行，验收及说明材料提供完整。软件界面友好简洁、易于交互。</a:t>
            </a:r>
          </a:p>
        </p:txBody>
      </p:sp>
      <p:sp>
        <p:nvSpPr>
          <p:cNvPr id="21" name="矩形 20">
            <a:extLst>
              <a:ext uri="{FF2B5EF4-FFF2-40B4-BE49-F238E27FC236}">
                <a16:creationId xmlns:a16="http://schemas.microsoft.com/office/drawing/2014/main" id="{A7219A6B-2D85-422D-9995-215D135AC277}"/>
              </a:ext>
            </a:extLst>
          </p:cNvPr>
          <p:cNvSpPr/>
          <p:nvPr/>
        </p:nvSpPr>
        <p:spPr>
          <a:xfrm>
            <a:off x="6096000" y="3748850"/>
            <a:ext cx="5220176" cy="1015663"/>
          </a:xfrm>
          <a:prstGeom prst="rect">
            <a:avLst/>
          </a:prstGeom>
        </p:spPr>
        <p:txBody>
          <a:bodyPr wrap="square" anchor="ctr">
            <a:spAutoFit/>
          </a:bodyPr>
          <a:lstStyle/>
          <a:p>
            <a:r>
              <a:rPr lang="zh-CN" altLang="en-US" sz="2000" b="1" dirty="0">
                <a:solidFill>
                  <a:srgbClr val="5B5A5C"/>
                </a:solidFill>
                <a:cs typeface="+mn-ea"/>
                <a:sym typeface="+mn-lt"/>
              </a:rPr>
              <a:t>上述各项功能全部实现，并且有创新的功能。软件可以正常运行，验收及说明材料提供完整。软件界面友好简洁、易于交互</a:t>
            </a:r>
          </a:p>
        </p:txBody>
      </p:sp>
      <p:sp>
        <p:nvSpPr>
          <p:cNvPr id="22" name="矩形 21">
            <a:extLst>
              <a:ext uri="{FF2B5EF4-FFF2-40B4-BE49-F238E27FC236}">
                <a16:creationId xmlns:a16="http://schemas.microsoft.com/office/drawing/2014/main" id="{A84A0C9E-346D-4026-A004-9238FFD78BA7}"/>
              </a:ext>
            </a:extLst>
          </p:cNvPr>
          <p:cNvSpPr/>
          <p:nvPr/>
        </p:nvSpPr>
        <p:spPr>
          <a:xfrm>
            <a:off x="6096000" y="5317141"/>
            <a:ext cx="5220176" cy="400110"/>
          </a:xfrm>
          <a:prstGeom prst="rect">
            <a:avLst/>
          </a:prstGeom>
        </p:spPr>
        <p:txBody>
          <a:bodyPr wrap="square" anchor="ctr">
            <a:spAutoFit/>
          </a:bodyPr>
          <a:lstStyle/>
          <a:p>
            <a:r>
              <a:rPr lang="zh-CN" altLang="en-US" sz="2000" b="1" dirty="0">
                <a:solidFill>
                  <a:srgbClr val="5B5A5C"/>
                </a:solidFill>
                <a:cs typeface="+mn-ea"/>
                <a:sym typeface="+mn-lt"/>
              </a:rPr>
              <a:t>上述各项功能未实现</a:t>
            </a:r>
            <a:r>
              <a:rPr lang="en-US" altLang="zh-CN" sz="2000" b="1" dirty="0">
                <a:solidFill>
                  <a:srgbClr val="5B5A5C"/>
                </a:solidFill>
                <a:cs typeface="+mn-ea"/>
                <a:sym typeface="+mn-lt"/>
              </a:rPr>
              <a:t>/</a:t>
            </a:r>
            <a:r>
              <a:rPr lang="zh-CN" altLang="en-US" sz="2000" b="1" dirty="0">
                <a:solidFill>
                  <a:srgbClr val="5B5A5C"/>
                </a:solidFill>
                <a:cs typeface="+mn-ea"/>
                <a:sym typeface="+mn-lt"/>
              </a:rPr>
              <a:t>软件不能正常运行。</a:t>
            </a:r>
          </a:p>
        </p:txBody>
      </p:sp>
    </p:spTree>
    <p:extLst>
      <p:ext uri="{BB962C8B-B14F-4D97-AF65-F5344CB8AC3E}">
        <p14:creationId xmlns:p14="http://schemas.microsoft.com/office/powerpoint/2010/main" val="116837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500"/>
                                        <p:tgtEl>
                                          <p:spTgt spid="19"/>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down)">
                                      <p:cBhvr>
                                        <p:cTn id="40" dur="500"/>
                                        <p:tgtEl>
                                          <p:spTgt spid="21"/>
                                        </p:tgtEl>
                                      </p:cBhvr>
                                    </p:animEffect>
                                  </p:childTnLst>
                                </p:cTn>
                              </p:par>
                            </p:childTnLst>
                          </p:cTn>
                        </p:par>
                        <p:par>
                          <p:cTn id="41" fill="hold">
                            <p:stCondLst>
                              <p:cond delay="1500"/>
                            </p:stCondLst>
                            <p:childTnLst>
                              <p:par>
                                <p:cTn id="42" presetID="10"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down)">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P spid="20" grpId="0"/>
      <p:bldP spid="21" grpId="0"/>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1879B5F5-F070-4AB2-8648-515721B99BE2}"/>
              </a:ext>
            </a:extLst>
          </p:cNvPr>
          <p:cNvPicPr>
            <a:picLocks noChangeAspect="1"/>
          </p:cNvPicPr>
          <p:nvPr/>
        </p:nvPicPr>
        <p:blipFill>
          <a:blip r:embed="rId2"/>
          <a:srcRect/>
          <a:stretch>
            <a:fillRect/>
          </a:stretch>
        </p:blipFill>
        <p:spPr>
          <a:xfrm>
            <a:off x="1794862" y="2457839"/>
            <a:ext cx="7754784" cy="2548349"/>
          </a:xfrm>
          <a:custGeom>
            <a:avLst/>
            <a:gdLst>
              <a:gd name="connsiteX0" fmla="*/ 0 w 7754784"/>
              <a:gd name="connsiteY0" fmla="*/ 0 h 2548349"/>
              <a:gd name="connsiteX1" fmla="*/ 7754784 w 7754784"/>
              <a:gd name="connsiteY1" fmla="*/ 0 h 2548349"/>
              <a:gd name="connsiteX2" fmla="*/ 7754784 w 7754784"/>
              <a:gd name="connsiteY2" fmla="*/ 2548349 h 2548349"/>
              <a:gd name="connsiteX3" fmla="*/ 0 w 7754784"/>
              <a:gd name="connsiteY3" fmla="*/ 2548349 h 2548349"/>
            </a:gdLst>
            <a:ahLst/>
            <a:cxnLst>
              <a:cxn ang="0">
                <a:pos x="connsiteX0" y="connsiteY0"/>
              </a:cxn>
              <a:cxn ang="0">
                <a:pos x="connsiteX1" y="connsiteY1"/>
              </a:cxn>
              <a:cxn ang="0">
                <a:pos x="connsiteX2" y="connsiteY2"/>
              </a:cxn>
              <a:cxn ang="0">
                <a:pos x="connsiteX3" y="connsiteY3"/>
              </a:cxn>
            </a:cxnLst>
            <a:rect l="l" t="t" r="r" b="b"/>
            <a:pathLst>
              <a:path w="7754784" h="2548349">
                <a:moveTo>
                  <a:pt x="0" y="0"/>
                </a:moveTo>
                <a:lnTo>
                  <a:pt x="7754784" y="0"/>
                </a:lnTo>
                <a:lnTo>
                  <a:pt x="7754784" y="2548349"/>
                </a:lnTo>
                <a:lnTo>
                  <a:pt x="0" y="2548349"/>
                </a:lnTo>
                <a:close/>
              </a:path>
            </a:pathLst>
          </a:custGeom>
        </p:spPr>
      </p:pic>
    </p:spTree>
    <p:extLst>
      <p:ext uri="{BB962C8B-B14F-4D97-AF65-F5344CB8AC3E}">
        <p14:creationId xmlns:p14="http://schemas.microsoft.com/office/powerpoint/2010/main" val="89950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表格 1"/>
          <p:cNvGraphicFramePr>
            <a:graphicFrameLocks noGrp="1"/>
          </p:cNvGraphicFramePr>
          <p:nvPr>
            <p:extLst>
              <p:ext uri="{D42A27DB-BD31-4B8C-83A1-F6EECF244321}">
                <p14:modId xmlns:p14="http://schemas.microsoft.com/office/powerpoint/2010/main" val="3383047402"/>
              </p:ext>
            </p:extLst>
          </p:nvPr>
        </p:nvGraphicFramePr>
        <p:xfrm>
          <a:off x="1952917" y="2535219"/>
          <a:ext cx="8286166" cy="2323652"/>
        </p:xfrm>
        <a:graphic>
          <a:graphicData uri="http://schemas.openxmlformats.org/drawingml/2006/table">
            <a:tbl>
              <a:tblPr firstRow="1" bandRow="1">
                <a:tableStyleId>{5C22544A-7EE6-4342-B048-85BDC9FD1C3A}</a:tableStyleId>
              </a:tblPr>
              <a:tblGrid>
                <a:gridCol w="8286166">
                  <a:extLst>
                    <a:ext uri="{9D8B030D-6E8A-4147-A177-3AD203B41FA5}">
                      <a16:colId xmlns:a16="http://schemas.microsoft.com/office/drawing/2014/main" val="20000"/>
                    </a:ext>
                  </a:extLst>
                </a:gridCol>
              </a:tblGrid>
              <a:tr h="1142780">
                <a:tc>
                  <a:txBody>
                    <a:bodyPr/>
                    <a:lstStyle/>
                    <a:p>
                      <a:pPr algn="ctr"/>
                      <a:r>
                        <a:rPr lang="zh-CN" altLang="en-US" sz="6000" b="1" dirty="0">
                          <a:solidFill>
                            <a:srgbClr val="5B5A5C"/>
                          </a:solidFill>
                          <a:cs typeface="+mn-ea"/>
                          <a:sym typeface="+mn-lt"/>
                        </a:rPr>
                        <a:t>产品简介</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0"/>
                  </a:ext>
                </a:extLst>
              </a:tr>
              <a:tr h="1180872">
                <a:tc>
                  <a:txBody>
                    <a:bodyPr/>
                    <a:lstStyle/>
                    <a:p>
                      <a:pPr algn="ctr"/>
                      <a:r>
                        <a:rPr lang="zh-CN" altLang="en-US" sz="3200" b="1" dirty="0">
                          <a:solidFill>
                            <a:srgbClr val="515356"/>
                          </a:solidFill>
                          <a:latin typeface="+mn-lt"/>
                          <a:ea typeface="+mn-ea"/>
                          <a:cs typeface="+mn-ea"/>
                          <a:sym typeface="+mn-lt"/>
                        </a:rPr>
                        <a:t>我们的产品是什么？</a:t>
                      </a:r>
                      <a:endParaRPr lang="en-US" altLang="zh-CN" sz="3200" b="1" dirty="0">
                        <a:solidFill>
                          <a:srgbClr val="515356"/>
                        </a:solidFill>
                        <a:latin typeface="+mn-lt"/>
                        <a:ea typeface="+mn-ea"/>
                        <a:cs typeface="+mn-ea"/>
                        <a:sym typeface="+mn-lt"/>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1"/>
                  </a:ext>
                </a:extLst>
              </a:tr>
            </a:tbl>
          </a:graphicData>
        </a:graphic>
      </p:graphicFrame>
      <p:pic>
        <p:nvPicPr>
          <p:cNvPr id="4" name="图片 51">
            <a:extLst>
              <a:ext uri="{FF2B5EF4-FFF2-40B4-BE49-F238E27FC236}">
                <a16:creationId xmlns:a16="http://schemas.microsoft.com/office/drawing/2014/main" id="{80017A2F-742C-4C10-9DEF-88F3DDA7C116}"/>
              </a:ext>
            </a:extLst>
          </p:cNvPr>
          <p:cNvPicPr>
            <a:picLocks noChangeAspect="1"/>
          </p:cNvPicPr>
          <p:nvPr/>
        </p:nvPicPr>
        <p:blipFill>
          <a:blip r:embed="rId3"/>
          <a:stretch>
            <a:fillRect/>
          </a:stretch>
        </p:blipFill>
        <p:spPr>
          <a:xfrm>
            <a:off x="1482325" y="2141948"/>
            <a:ext cx="1446028" cy="1446028"/>
          </a:xfrm>
          <a:prstGeom prst="rect">
            <a:avLst/>
          </a:prstGeom>
        </p:spPr>
      </p:pic>
    </p:spTree>
    <p:extLst>
      <p:ext uri="{BB962C8B-B14F-4D97-AF65-F5344CB8AC3E}">
        <p14:creationId xmlns:p14="http://schemas.microsoft.com/office/powerpoint/2010/main" val="25249067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4194305"/>
                                        </p:tgtEl>
                                        <p:attrNameLst>
                                          <p:attrName>style.visibility</p:attrName>
                                        </p:attrNameLst>
                                      </p:cBhvr>
                                      <p:to>
                                        <p:strVal val="visible"/>
                                      </p:to>
                                    </p:set>
                                    <p:animEffect transition="in" filter="fade">
                                      <p:cBhvr>
                                        <p:cTn id="10" dur="500"/>
                                        <p:tgtEl>
                                          <p:spTgt spid="4194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37C8AA1-48C4-48CC-AFCD-D29275621023}"/>
              </a:ext>
            </a:extLst>
          </p:cNvPr>
          <p:cNvSpPr/>
          <p:nvPr/>
        </p:nvSpPr>
        <p:spPr>
          <a:xfrm>
            <a:off x="705716" y="378691"/>
            <a:ext cx="5390284" cy="523220"/>
          </a:xfrm>
          <a:prstGeom prst="rect">
            <a:avLst/>
          </a:prstGeom>
        </p:spPr>
        <p:txBody>
          <a:bodyPr wrap="square" anchor="ctr">
            <a:spAutoFit/>
          </a:bodyPr>
          <a:lstStyle/>
          <a:p>
            <a:r>
              <a:rPr lang="zh-CN" altLang="en-US" sz="2800" b="1" dirty="0">
                <a:solidFill>
                  <a:srgbClr val="5B5A5C"/>
                </a:solidFill>
                <a:cs typeface="+mn-ea"/>
                <a:sym typeface="+mn-lt"/>
              </a:rPr>
              <a:t>产品简介</a:t>
            </a:r>
            <a:endParaRPr lang="en-US" altLang="zh-CN" sz="2800" b="1" dirty="0">
              <a:solidFill>
                <a:srgbClr val="5B5A5C"/>
              </a:solidFill>
              <a:cs typeface="+mn-ea"/>
              <a:sym typeface="+mn-lt"/>
            </a:endParaRPr>
          </a:p>
        </p:txBody>
      </p:sp>
      <p:pic>
        <p:nvPicPr>
          <p:cNvPr id="3" name="图片 2">
            <a:extLst>
              <a:ext uri="{FF2B5EF4-FFF2-40B4-BE49-F238E27FC236}">
                <a16:creationId xmlns:a16="http://schemas.microsoft.com/office/drawing/2014/main" id="{B2F613CE-1FAE-49C4-9971-8059E16593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8920" y="1405426"/>
            <a:ext cx="4550664" cy="4550664"/>
          </a:xfrm>
          <a:prstGeom prst="rect">
            <a:avLst/>
          </a:prstGeom>
        </p:spPr>
      </p:pic>
      <p:sp>
        <p:nvSpPr>
          <p:cNvPr id="8" name="文本框 7">
            <a:extLst>
              <a:ext uri="{FF2B5EF4-FFF2-40B4-BE49-F238E27FC236}">
                <a16:creationId xmlns:a16="http://schemas.microsoft.com/office/drawing/2014/main" id="{A8F9049F-BE3B-4AC4-A7A5-0A61F51C47F0}"/>
              </a:ext>
            </a:extLst>
          </p:cNvPr>
          <p:cNvSpPr txBox="1"/>
          <p:nvPr/>
        </p:nvSpPr>
        <p:spPr>
          <a:xfrm>
            <a:off x="1042416" y="1730693"/>
            <a:ext cx="5390284" cy="1446550"/>
          </a:xfrm>
          <a:prstGeom prst="rect">
            <a:avLst/>
          </a:prstGeom>
          <a:noFill/>
        </p:spPr>
        <p:txBody>
          <a:bodyPr wrap="square" rtlCol="0">
            <a:spAutoFit/>
          </a:bodyPr>
          <a:lstStyle/>
          <a:p>
            <a:r>
              <a:rPr lang="zh-CN" altLang="en-US" sz="4400" b="1" dirty="0">
                <a:solidFill>
                  <a:schemeClr val="accent1">
                    <a:lumMod val="50000"/>
                  </a:schemeClr>
                </a:solidFill>
              </a:rPr>
              <a:t>互联网</a:t>
            </a:r>
            <a:endParaRPr lang="en-US" altLang="zh-CN" sz="4400" b="1" dirty="0">
              <a:solidFill>
                <a:schemeClr val="accent1">
                  <a:lumMod val="50000"/>
                </a:schemeClr>
              </a:solidFill>
            </a:endParaRPr>
          </a:p>
          <a:p>
            <a:r>
              <a:rPr lang="zh-CN" altLang="en-US" sz="4400" b="1" dirty="0">
                <a:solidFill>
                  <a:schemeClr val="accent1">
                    <a:lumMod val="50000"/>
                  </a:schemeClr>
                </a:solidFill>
              </a:rPr>
              <a:t>校园信息共享平台</a:t>
            </a:r>
            <a:endParaRPr lang="en-US" altLang="zh-CN" sz="4400" b="1" dirty="0">
              <a:solidFill>
                <a:schemeClr val="accent1">
                  <a:lumMod val="50000"/>
                </a:schemeClr>
              </a:solidFill>
            </a:endParaRPr>
          </a:p>
        </p:txBody>
      </p:sp>
      <p:grpSp>
        <p:nvGrpSpPr>
          <p:cNvPr id="11" name="组合 10">
            <a:extLst>
              <a:ext uri="{FF2B5EF4-FFF2-40B4-BE49-F238E27FC236}">
                <a16:creationId xmlns:a16="http://schemas.microsoft.com/office/drawing/2014/main" id="{85F7A968-C88E-4A1C-AE81-6E61D1E2D100}"/>
              </a:ext>
            </a:extLst>
          </p:cNvPr>
          <p:cNvGrpSpPr/>
          <p:nvPr/>
        </p:nvGrpSpPr>
        <p:grpSpPr>
          <a:xfrm>
            <a:off x="1022361" y="3707321"/>
            <a:ext cx="3918690" cy="597407"/>
            <a:chOff x="1215535" y="2319447"/>
            <a:chExt cx="1970598" cy="644541"/>
          </a:xfrm>
        </p:grpSpPr>
        <p:sp>
          <p:nvSpPr>
            <p:cNvPr id="12" name="矩形 11">
              <a:extLst>
                <a:ext uri="{FF2B5EF4-FFF2-40B4-BE49-F238E27FC236}">
                  <a16:creationId xmlns:a16="http://schemas.microsoft.com/office/drawing/2014/main" id="{E3D4DD8C-0BFC-4D6A-8A3A-066620A7AAB2}"/>
                </a:ext>
              </a:extLst>
            </p:cNvPr>
            <p:cNvSpPr/>
            <p:nvPr/>
          </p:nvSpPr>
          <p:spPr>
            <a:xfrm>
              <a:off x="1215535" y="2559475"/>
              <a:ext cx="1970598" cy="404513"/>
            </a:xfrm>
            <a:prstGeom prst="rect">
              <a:avLst/>
            </a:prstGeom>
            <a:solidFill>
              <a:schemeClr val="accent2">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1E8A257C-E840-4A72-8528-069134C83E76}"/>
                </a:ext>
              </a:extLst>
            </p:cNvPr>
            <p:cNvSpPr txBox="1"/>
            <p:nvPr/>
          </p:nvSpPr>
          <p:spPr>
            <a:xfrm>
              <a:off x="1304041" y="2319447"/>
              <a:ext cx="1757394" cy="545806"/>
            </a:xfrm>
            <a:prstGeom prst="rect">
              <a:avLst/>
            </a:prstGeom>
            <a:noFill/>
          </p:spPr>
          <p:txBody>
            <a:bodyPr wrap="square" rtlCol="0">
              <a:spAutoFit/>
            </a:bodyPr>
            <a:lstStyle/>
            <a:p>
              <a:r>
                <a:rPr lang="zh-CN" altLang="en-US" sz="3200" b="1" dirty="0">
                  <a:solidFill>
                    <a:schemeClr val="accent2">
                      <a:lumMod val="75000"/>
                    </a:schemeClr>
                  </a:solidFill>
                </a:rPr>
                <a:t>校园信息汇总分类</a:t>
              </a:r>
              <a:endParaRPr lang="en-US" altLang="zh-CN" sz="3200" b="1" dirty="0">
                <a:solidFill>
                  <a:schemeClr val="accent2">
                    <a:lumMod val="75000"/>
                  </a:schemeClr>
                </a:solidFill>
              </a:endParaRPr>
            </a:p>
          </p:txBody>
        </p:sp>
      </p:grpSp>
      <p:grpSp>
        <p:nvGrpSpPr>
          <p:cNvPr id="14" name="组合 13">
            <a:extLst>
              <a:ext uri="{FF2B5EF4-FFF2-40B4-BE49-F238E27FC236}">
                <a16:creationId xmlns:a16="http://schemas.microsoft.com/office/drawing/2014/main" id="{C74C43BA-DC6A-43BC-A051-E0E5A1DC0856}"/>
              </a:ext>
            </a:extLst>
          </p:cNvPr>
          <p:cNvGrpSpPr/>
          <p:nvPr/>
        </p:nvGrpSpPr>
        <p:grpSpPr>
          <a:xfrm>
            <a:off x="1022361" y="4984691"/>
            <a:ext cx="2187167" cy="584775"/>
            <a:chOff x="1215535" y="2319447"/>
            <a:chExt cx="1970598" cy="644541"/>
          </a:xfrm>
        </p:grpSpPr>
        <p:sp>
          <p:nvSpPr>
            <p:cNvPr id="15" name="矩形 14">
              <a:extLst>
                <a:ext uri="{FF2B5EF4-FFF2-40B4-BE49-F238E27FC236}">
                  <a16:creationId xmlns:a16="http://schemas.microsoft.com/office/drawing/2014/main" id="{D0901DD8-7C85-46A6-B694-CAC1A374F933}"/>
                </a:ext>
              </a:extLst>
            </p:cNvPr>
            <p:cNvSpPr/>
            <p:nvPr/>
          </p:nvSpPr>
          <p:spPr>
            <a:xfrm>
              <a:off x="1215535" y="2559475"/>
              <a:ext cx="1970598" cy="404513"/>
            </a:xfrm>
            <a:prstGeom prst="rect">
              <a:avLst/>
            </a:prstGeom>
            <a:solidFill>
              <a:schemeClr val="accent2">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9091C752-F49F-48BA-9BD2-DC72B9A8CB70}"/>
                </a:ext>
              </a:extLst>
            </p:cNvPr>
            <p:cNvSpPr txBox="1"/>
            <p:nvPr/>
          </p:nvSpPr>
          <p:spPr>
            <a:xfrm>
              <a:off x="1304041" y="2319447"/>
              <a:ext cx="1757394" cy="630912"/>
            </a:xfrm>
            <a:prstGeom prst="rect">
              <a:avLst/>
            </a:prstGeom>
            <a:noFill/>
          </p:spPr>
          <p:txBody>
            <a:bodyPr wrap="square" rtlCol="0">
              <a:spAutoFit/>
            </a:bodyPr>
            <a:lstStyle/>
            <a:p>
              <a:r>
                <a:rPr lang="zh-CN" altLang="en-US" sz="3200" b="1" dirty="0">
                  <a:solidFill>
                    <a:schemeClr val="accent2">
                      <a:lumMod val="75000"/>
                    </a:schemeClr>
                  </a:solidFill>
                </a:rPr>
                <a:t>发布信息</a:t>
              </a:r>
              <a:endParaRPr lang="en-US" altLang="zh-CN" sz="3200" b="1" dirty="0">
                <a:solidFill>
                  <a:schemeClr val="accent2">
                    <a:lumMod val="75000"/>
                  </a:schemeClr>
                </a:solidFill>
              </a:endParaRPr>
            </a:p>
          </p:txBody>
        </p:sp>
      </p:grpSp>
      <p:grpSp>
        <p:nvGrpSpPr>
          <p:cNvPr id="17" name="组合 16">
            <a:extLst>
              <a:ext uri="{FF2B5EF4-FFF2-40B4-BE49-F238E27FC236}">
                <a16:creationId xmlns:a16="http://schemas.microsoft.com/office/drawing/2014/main" id="{510FE757-D437-4F69-8065-51E9D4391585}"/>
              </a:ext>
            </a:extLst>
          </p:cNvPr>
          <p:cNvGrpSpPr/>
          <p:nvPr/>
        </p:nvGrpSpPr>
        <p:grpSpPr>
          <a:xfrm>
            <a:off x="4026825" y="4998863"/>
            <a:ext cx="2187167" cy="584777"/>
            <a:chOff x="1215535" y="2319445"/>
            <a:chExt cx="1970598" cy="644543"/>
          </a:xfrm>
        </p:grpSpPr>
        <p:sp>
          <p:nvSpPr>
            <p:cNvPr id="18" name="矩形 17">
              <a:extLst>
                <a:ext uri="{FF2B5EF4-FFF2-40B4-BE49-F238E27FC236}">
                  <a16:creationId xmlns:a16="http://schemas.microsoft.com/office/drawing/2014/main" id="{EC9FFBBC-9CDE-43C2-A714-62545DAFB70C}"/>
                </a:ext>
              </a:extLst>
            </p:cNvPr>
            <p:cNvSpPr/>
            <p:nvPr/>
          </p:nvSpPr>
          <p:spPr>
            <a:xfrm>
              <a:off x="1215535" y="2559475"/>
              <a:ext cx="1970598" cy="404513"/>
            </a:xfrm>
            <a:prstGeom prst="rect">
              <a:avLst/>
            </a:prstGeom>
            <a:solidFill>
              <a:schemeClr val="accent2">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1A09CB86-CA76-4A98-989E-131C28510724}"/>
                </a:ext>
              </a:extLst>
            </p:cNvPr>
            <p:cNvSpPr txBox="1"/>
            <p:nvPr/>
          </p:nvSpPr>
          <p:spPr>
            <a:xfrm>
              <a:off x="1304041" y="2319445"/>
              <a:ext cx="1757394" cy="564208"/>
            </a:xfrm>
            <a:prstGeom prst="rect">
              <a:avLst/>
            </a:prstGeom>
            <a:noFill/>
          </p:spPr>
          <p:txBody>
            <a:bodyPr wrap="square" rtlCol="0">
              <a:spAutoFit/>
            </a:bodyPr>
            <a:lstStyle/>
            <a:p>
              <a:r>
                <a:rPr lang="zh-CN" altLang="en-US" sz="3200" b="1" dirty="0">
                  <a:solidFill>
                    <a:schemeClr val="accent2">
                      <a:lumMod val="75000"/>
                    </a:schemeClr>
                  </a:solidFill>
                </a:rPr>
                <a:t>获取信息</a:t>
              </a:r>
              <a:endParaRPr lang="en-US" altLang="zh-CN" sz="3200" b="1" dirty="0">
                <a:solidFill>
                  <a:schemeClr val="accent2">
                    <a:lumMod val="75000"/>
                  </a:schemeClr>
                </a:solidFill>
              </a:endParaRPr>
            </a:p>
          </p:txBody>
        </p:sp>
      </p:grpSp>
      <p:sp>
        <p:nvSpPr>
          <p:cNvPr id="22" name="文本框 21">
            <a:extLst>
              <a:ext uri="{FF2B5EF4-FFF2-40B4-BE49-F238E27FC236}">
                <a16:creationId xmlns:a16="http://schemas.microsoft.com/office/drawing/2014/main" id="{6248261E-05CC-44ED-9782-1EC56553E301}"/>
              </a:ext>
            </a:extLst>
          </p:cNvPr>
          <p:cNvSpPr txBox="1"/>
          <p:nvPr/>
        </p:nvSpPr>
        <p:spPr>
          <a:xfrm>
            <a:off x="1022361" y="3950723"/>
            <a:ext cx="2619536" cy="769441"/>
          </a:xfrm>
          <a:prstGeom prst="rect">
            <a:avLst/>
          </a:prstGeom>
          <a:noFill/>
        </p:spPr>
        <p:txBody>
          <a:bodyPr wrap="square" rtlCol="0">
            <a:spAutoFit/>
          </a:bodyPr>
          <a:lstStyle/>
          <a:p>
            <a:r>
              <a:rPr lang="zh-CN" altLang="en-US" sz="4400" b="1" dirty="0">
                <a:solidFill>
                  <a:schemeClr val="accent6">
                    <a:lumMod val="50000"/>
                  </a:schemeClr>
                </a:solidFill>
              </a:rPr>
              <a:t>信息便利</a:t>
            </a:r>
            <a:endParaRPr lang="en-US" altLang="zh-CN" sz="4400" b="1" dirty="0">
              <a:solidFill>
                <a:schemeClr val="accent6">
                  <a:lumMod val="50000"/>
                </a:schemeClr>
              </a:solidFill>
            </a:endParaRPr>
          </a:p>
        </p:txBody>
      </p:sp>
    </p:spTree>
    <p:extLst>
      <p:ext uri="{BB962C8B-B14F-4D97-AF65-F5344CB8AC3E}">
        <p14:creationId xmlns:p14="http://schemas.microsoft.com/office/powerpoint/2010/main" val="422023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nodeType="clickEffect">
                                  <p:stCondLst>
                                    <p:cond delay="0"/>
                                  </p:stCondLst>
                                  <p:childTnLst>
                                    <p:animEffect transition="out" filter="wipe(down)">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par>
                                <p:cTn id="25" presetID="22" presetClass="exit" presetSubtype="4" fill="hold" nodeType="withEffect">
                                  <p:stCondLst>
                                    <p:cond delay="0"/>
                                  </p:stCondLst>
                                  <p:childTnLst>
                                    <p:animEffect transition="out" filter="wipe(down)">
                                      <p:cBhvr>
                                        <p:cTn id="26" dur="500"/>
                                        <p:tgtEl>
                                          <p:spTgt spid="14"/>
                                        </p:tgtEl>
                                      </p:cBhvr>
                                    </p:animEffect>
                                    <p:set>
                                      <p:cBhvr>
                                        <p:cTn id="27" dur="1" fill="hold">
                                          <p:stCondLst>
                                            <p:cond delay="499"/>
                                          </p:stCondLst>
                                        </p:cTn>
                                        <p:tgtEl>
                                          <p:spTgt spid="14"/>
                                        </p:tgtEl>
                                        <p:attrNameLst>
                                          <p:attrName>style.visibility</p:attrName>
                                        </p:attrNameLst>
                                      </p:cBhvr>
                                      <p:to>
                                        <p:strVal val="hidden"/>
                                      </p:to>
                                    </p:set>
                                  </p:childTnLst>
                                </p:cTn>
                              </p:par>
                              <p:par>
                                <p:cTn id="28" presetID="22" presetClass="exit" presetSubtype="4" fill="hold" nodeType="withEffect">
                                  <p:stCondLst>
                                    <p:cond delay="0"/>
                                  </p:stCondLst>
                                  <p:childTnLst>
                                    <p:animEffect transition="out" filter="wipe(down)">
                                      <p:cBhvr>
                                        <p:cTn id="29" dur="500"/>
                                        <p:tgtEl>
                                          <p:spTgt spid="17"/>
                                        </p:tgtEl>
                                      </p:cBhvr>
                                    </p:animEffect>
                                    <p:set>
                                      <p:cBhvr>
                                        <p:cTn id="30" dur="1" fill="hold">
                                          <p:stCondLst>
                                            <p:cond delay="499"/>
                                          </p:stCondLst>
                                        </p:cTn>
                                        <p:tgtEl>
                                          <p:spTgt spid="17"/>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表格 1"/>
          <p:cNvGraphicFramePr>
            <a:graphicFrameLocks noGrp="1"/>
          </p:cNvGraphicFramePr>
          <p:nvPr>
            <p:extLst>
              <p:ext uri="{D42A27DB-BD31-4B8C-83A1-F6EECF244321}">
                <p14:modId xmlns:p14="http://schemas.microsoft.com/office/powerpoint/2010/main" val="3630062613"/>
              </p:ext>
            </p:extLst>
          </p:nvPr>
        </p:nvGraphicFramePr>
        <p:xfrm>
          <a:off x="1952917" y="2535219"/>
          <a:ext cx="8286166" cy="2323652"/>
        </p:xfrm>
        <a:graphic>
          <a:graphicData uri="http://schemas.openxmlformats.org/drawingml/2006/table">
            <a:tbl>
              <a:tblPr firstRow="1" bandRow="1">
                <a:tableStyleId>{5C22544A-7EE6-4342-B048-85BDC9FD1C3A}</a:tableStyleId>
              </a:tblPr>
              <a:tblGrid>
                <a:gridCol w="8286166">
                  <a:extLst>
                    <a:ext uri="{9D8B030D-6E8A-4147-A177-3AD203B41FA5}">
                      <a16:colId xmlns:a16="http://schemas.microsoft.com/office/drawing/2014/main" val="20000"/>
                    </a:ext>
                  </a:extLst>
                </a:gridCol>
              </a:tblGrid>
              <a:tr h="1142780">
                <a:tc>
                  <a:txBody>
                    <a:bodyPr/>
                    <a:lstStyle/>
                    <a:p>
                      <a:pPr algn="ctr"/>
                      <a:r>
                        <a:rPr lang="zh-CN" altLang="en-US" sz="6000" b="1" dirty="0">
                          <a:solidFill>
                            <a:srgbClr val="5B5A5C"/>
                          </a:solidFill>
                          <a:cs typeface="+mn-ea"/>
                          <a:sym typeface="+mn-lt"/>
                        </a:rPr>
                        <a:t>总体描述</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0"/>
                  </a:ext>
                </a:extLst>
              </a:tr>
              <a:tr h="1180872">
                <a:tc>
                  <a:txBody>
                    <a:bodyPr/>
                    <a:lstStyle/>
                    <a:p>
                      <a:pPr algn="ctr"/>
                      <a:r>
                        <a:rPr lang="zh-CN" altLang="en-US" sz="3200" b="1" dirty="0">
                          <a:solidFill>
                            <a:srgbClr val="515356"/>
                          </a:solidFill>
                          <a:latin typeface="+mn-lt"/>
                          <a:ea typeface="+mn-ea"/>
                          <a:cs typeface="+mn-ea"/>
                          <a:sym typeface="+mn-lt"/>
                        </a:rPr>
                        <a:t>产品背景及功能</a:t>
                      </a:r>
                      <a:endParaRPr lang="en-US" altLang="zh-CN" sz="3200" b="1" dirty="0">
                        <a:solidFill>
                          <a:srgbClr val="515356"/>
                        </a:solidFill>
                        <a:latin typeface="+mn-lt"/>
                        <a:ea typeface="+mn-ea"/>
                        <a:cs typeface="+mn-ea"/>
                        <a:sym typeface="+mn-lt"/>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1"/>
                  </a:ext>
                </a:extLst>
              </a:tr>
            </a:tbl>
          </a:graphicData>
        </a:graphic>
      </p:graphicFrame>
      <p:pic>
        <p:nvPicPr>
          <p:cNvPr id="4" name="图片 51">
            <a:extLst>
              <a:ext uri="{FF2B5EF4-FFF2-40B4-BE49-F238E27FC236}">
                <a16:creationId xmlns:a16="http://schemas.microsoft.com/office/drawing/2014/main" id="{80017A2F-742C-4C10-9DEF-88F3DDA7C116}"/>
              </a:ext>
            </a:extLst>
          </p:cNvPr>
          <p:cNvPicPr>
            <a:picLocks noChangeAspect="1"/>
          </p:cNvPicPr>
          <p:nvPr/>
        </p:nvPicPr>
        <p:blipFill>
          <a:blip r:embed="rId3"/>
          <a:stretch>
            <a:fillRect/>
          </a:stretch>
        </p:blipFill>
        <p:spPr>
          <a:xfrm>
            <a:off x="1482325" y="2141948"/>
            <a:ext cx="1446028" cy="1446028"/>
          </a:xfrm>
          <a:prstGeom prst="rect">
            <a:avLst/>
          </a:prstGeom>
        </p:spPr>
      </p:pic>
    </p:spTree>
    <p:extLst>
      <p:ext uri="{BB962C8B-B14F-4D97-AF65-F5344CB8AC3E}">
        <p14:creationId xmlns:p14="http://schemas.microsoft.com/office/powerpoint/2010/main" val="35617200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4194305"/>
                                        </p:tgtEl>
                                        <p:attrNameLst>
                                          <p:attrName>style.visibility</p:attrName>
                                        </p:attrNameLst>
                                      </p:cBhvr>
                                      <p:to>
                                        <p:strVal val="visible"/>
                                      </p:to>
                                    </p:set>
                                    <p:animEffect transition="in" filter="fade">
                                      <p:cBhvr>
                                        <p:cTn id="10" dur="500"/>
                                        <p:tgtEl>
                                          <p:spTgt spid="4194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714A728-1BE8-42D5-9A45-289EF11F89B7}"/>
              </a:ext>
            </a:extLst>
          </p:cNvPr>
          <p:cNvSpPr/>
          <p:nvPr/>
        </p:nvSpPr>
        <p:spPr>
          <a:xfrm>
            <a:off x="705716" y="378691"/>
            <a:ext cx="5390284" cy="523220"/>
          </a:xfrm>
          <a:prstGeom prst="rect">
            <a:avLst/>
          </a:prstGeom>
        </p:spPr>
        <p:txBody>
          <a:bodyPr wrap="square" anchor="ctr">
            <a:spAutoFit/>
          </a:bodyPr>
          <a:lstStyle/>
          <a:p>
            <a:r>
              <a:rPr lang="zh-CN" altLang="en-US" sz="2800" b="1" dirty="0">
                <a:solidFill>
                  <a:srgbClr val="5B5A5C"/>
                </a:solidFill>
                <a:cs typeface="+mn-ea"/>
                <a:sym typeface="+mn-lt"/>
              </a:rPr>
              <a:t>产品描述</a:t>
            </a:r>
            <a:endParaRPr lang="en-US" altLang="zh-CN" sz="2800" b="1" dirty="0">
              <a:solidFill>
                <a:srgbClr val="5B5A5C"/>
              </a:solidFill>
              <a:cs typeface="+mn-ea"/>
              <a:sym typeface="+mn-lt"/>
            </a:endParaRPr>
          </a:p>
        </p:txBody>
      </p:sp>
      <p:grpSp>
        <p:nvGrpSpPr>
          <p:cNvPr id="3" name="组合 2">
            <a:extLst>
              <a:ext uri="{FF2B5EF4-FFF2-40B4-BE49-F238E27FC236}">
                <a16:creationId xmlns:a16="http://schemas.microsoft.com/office/drawing/2014/main" id="{94F23E83-0EAC-47D9-A886-6A59B5CD5126}"/>
              </a:ext>
            </a:extLst>
          </p:cNvPr>
          <p:cNvGrpSpPr/>
          <p:nvPr/>
        </p:nvGrpSpPr>
        <p:grpSpPr>
          <a:xfrm>
            <a:off x="1022361" y="2593600"/>
            <a:ext cx="2469123" cy="1200329"/>
            <a:chOff x="1215535" y="2319448"/>
            <a:chExt cx="1970598" cy="1345224"/>
          </a:xfrm>
        </p:grpSpPr>
        <p:sp>
          <p:nvSpPr>
            <p:cNvPr id="4" name="矩形 3">
              <a:extLst>
                <a:ext uri="{FF2B5EF4-FFF2-40B4-BE49-F238E27FC236}">
                  <a16:creationId xmlns:a16="http://schemas.microsoft.com/office/drawing/2014/main" id="{F8D838D3-0989-4468-9DB1-537F092F7A04}"/>
                </a:ext>
              </a:extLst>
            </p:cNvPr>
            <p:cNvSpPr/>
            <p:nvPr/>
          </p:nvSpPr>
          <p:spPr>
            <a:xfrm>
              <a:off x="1215535" y="2559475"/>
              <a:ext cx="1970598" cy="404513"/>
            </a:xfrm>
            <a:prstGeom prst="rect">
              <a:avLst/>
            </a:prstGeom>
            <a:solidFill>
              <a:schemeClr val="accent2">
                <a:lumMod val="60000"/>
                <a:lumOff val="4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 name="文本框 4">
              <a:extLst>
                <a:ext uri="{FF2B5EF4-FFF2-40B4-BE49-F238E27FC236}">
                  <a16:creationId xmlns:a16="http://schemas.microsoft.com/office/drawing/2014/main" id="{2ABBE484-3977-468C-923D-AFE8DEFE07E6}"/>
                </a:ext>
              </a:extLst>
            </p:cNvPr>
            <p:cNvSpPr txBox="1"/>
            <p:nvPr/>
          </p:nvSpPr>
          <p:spPr>
            <a:xfrm>
              <a:off x="1304041" y="2319448"/>
              <a:ext cx="1757394" cy="1345224"/>
            </a:xfrm>
            <a:prstGeom prst="rect">
              <a:avLst/>
            </a:prstGeom>
            <a:noFill/>
          </p:spPr>
          <p:txBody>
            <a:bodyPr wrap="square" rtlCol="0">
              <a:spAutoFit/>
            </a:bodyPr>
            <a:lstStyle/>
            <a:p>
              <a:r>
                <a:rPr lang="zh-CN" altLang="en-US" sz="3600" b="1" dirty="0">
                  <a:solidFill>
                    <a:schemeClr val="accent2">
                      <a:lumMod val="75000"/>
                    </a:schemeClr>
                  </a:solidFill>
                </a:rPr>
                <a:t>现存问题</a:t>
              </a:r>
              <a:endParaRPr lang="en-US" altLang="zh-CN" sz="3600" b="1" dirty="0">
                <a:solidFill>
                  <a:schemeClr val="accent2">
                    <a:lumMod val="75000"/>
                  </a:schemeClr>
                </a:solidFill>
              </a:endParaRPr>
            </a:p>
          </p:txBody>
        </p:sp>
      </p:grpSp>
      <p:sp>
        <p:nvSpPr>
          <p:cNvPr id="6" name="文本框 5">
            <a:extLst>
              <a:ext uri="{FF2B5EF4-FFF2-40B4-BE49-F238E27FC236}">
                <a16:creationId xmlns:a16="http://schemas.microsoft.com/office/drawing/2014/main" id="{9ACA33BF-C285-451C-B12B-5C321FD7DDC5}"/>
              </a:ext>
            </a:extLst>
          </p:cNvPr>
          <p:cNvSpPr txBox="1"/>
          <p:nvPr/>
        </p:nvSpPr>
        <p:spPr>
          <a:xfrm>
            <a:off x="960171" y="1428527"/>
            <a:ext cx="10209467" cy="769441"/>
          </a:xfrm>
          <a:prstGeom prst="rect">
            <a:avLst/>
          </a:prstGeom>
          <a:noFill/>
        </p:spPr>
        <p:txBody>
          <a:bodyPr wrap="square" rtlCol="0">
            <a:spAutoFit/>
          </a:bodyPr>
          <a:lstStyle/>
          <a:p>
            <a:r>
              <a:rPr lang="zh-CN" altLang="en-US" sz="4400" b="1" dirty="0">
                <a:solidFill>
                  <a:schemeClr val="accent1">
                    <a:lumMod val="50000"/>
                  </a:schemeClr>
                </a:solidFill>
              </a:rPr>
              <a:t>信息化对我们的影响不可低估</a:t>
            </a:r>
            <a:endParaRPr lang="en-US" altLang="zh-CN" sz="4400" b="1" dirty="0">
              <a:solidFill>
                <a:schemeClr val="accent1">
                  <a:lumMod val="50000"/>
                </a:schemeClr>
              </a:solidFill>
            </a:endParaRPr>
          </a:p>
        </p:txBody>
      </p:sp>
      <p:sp>
        <p:nvSpPr>
          <p:cNvPr id="7" name="文本框 6">
            <a:extLst>
              <a:ext uri="{FF2B5EF4-FFF2-40B4-BE49-F238E27FC236}">
                <a16:creationId xmlns:a16="http://schemas.microsoft.com/office/drawing/2014/main" id="{4675D6E1-C30C-48C3-8B5C-A9EAF697DB2C}"/>
              </a:ext>
            </a:extLst>
          </p:cNvPr>
          <p:cNvSpPr txBox="1"/>
          <p:nvPr/>
        </p:nvSpPr>
        <p:spPr>
          <a:xfrm>
            <a:off x="3902700" y="2590692"/>
            <a:ext cx="7266938" cy="461665"/>
          </a:xfrm>
          <a:prstGeom prst="rect">
            <a:avLst/>
          </a:prstGeom>
          <a:noFill/>
        </p:spPr>
        <p:txBody>
          <a:bodyPr wrap="square" rtlCol="0">
            <a:spAutoFit/>
          </a:bodyPr>
          <a:lstStyle/>
          <a:p>
            <a:r>
              <a:rPr lang="zh-CN" altLang="en-US" sz="2400" b="1" dirty="0">
                <a:solidFill>
                  <a:schemeClr val="accent1">
                    <a:lumMod val="50000"/>
                  </a:schemeClr>
                </a:solidFill>
              </a:rPr>
              <a:t>少有平台能让福大学子去分享、收集校内信息</a:t>
            </a:r>
            <a:endParaRPr lang="en-US" altLang="zh-CN" sz="2400" b="1" dirty="0">
              <a:solidFill>
                <a:schemeClr val="accent1">
                  <a:lumMod val="50000"/>
                </a:schemeClr>
              </a:solidFill>
            </a:endParaRPr>
          </a:p>
        </p:txBody>
      </p:sp>
      <p:sp>
        <p:nvSpPr>
          <p:cNvPr id="8" name="文本框 7">
            <a:extLst>
              <a:ext uri="{FF2B5EF4-FFF2-40B4-BE49-F238E27FC236}">
                <a16:creationId xmlns:a16="http://schemas.microsoft.com/office/drawing/2014/main" id="{ED1032D0-18B8-42F8-B613-0DC7089E91AF}"/>
              </a:ext>
            </a:extLst>
          </p:cNvPr>
          <p:cNvSpPr txBox="1"/>
          <p:nvPr/>
        </p:nvSpPr>
        <p:spPr>
          <a:xfrm>
            <a:off x="3940800" y="3228945"/>
            <a:ext cx="5390284" cy="461665"/>
          </a:xfrm>
          <a:prstGeom prst="rect">
            <a:avLst/>
          </a:prstGeom>
          <a:noFill/>
        </p:spPr>
        <p:txBody>
          <a:bodyPr wrap="square" rtlCol="0">
            <a:spAutoFit/>
          </a:bodyPr>
          <a:lstStyle/>
          <a:p>
            <a:r>
              <a:rPr lang="zh-CN" altLang="en-US" sz="2400" b="1" dirty="0">
                <a:solidFill>
                  <a:schemeClr val="accent1">
                    <a:lumMod val="50000"/>
                  </a:schemeClr>
                </a:solidFill>
              </a:rPr>
              <a:t>已有平台功能过于复杂</a:t>
            </a:r>
            <a:endParaRPr lang="en-US" altLang="zh-CN" sz="2400" b="1" dirty="0">
              <a:solidFill>
                <a:schemeClr val="accent1">
                  <a:lumMod val="50000"/>
                </a:schemeClr>
              </a:solidFill>
            </a:endParaRPr>
          </a:p>
        </p:txBody>
      </p:sp>
      <p:sp>
        <p:nvSpPr>
          <p:cNvPr id="9" name="文本框 8">
            <a:extLst>
              <a:ext uri="{FF2B5EF4-FFF2-40B4-BE49-F238E27FC236}">
                <a16:creationId xmlns:a16="http://schemas.microsoft.com/office/drawing/2014/main" id="{C8E92493-C902-4687-9E70-5594250E3139}"/>
              </a:ext>
            </a:extLst>
          </p:cNvPr>
          <p:cNvSpPr txBox="1"/>
          <p:nvPr/>
        </p:nvSpPr>
        <p:spPr>
          <a:xfrm>
            <a:off x="3940800" y="4505451"/>
            <a:ext cx="5390284" cy="461665"/>
          </a:xfrm>
          <a:prstGeom prst="rect">
            <a:avLst/>
          </a:prstGeom>
          <a:noFill/>
        </p:spPr>
        <p:txBody>
          <a:bodyPr wrap="square" rtlCol="0">
            <a:spAutoFit/>
          </a:bodyPr>
          <a:lstStyle>
            <a:defPPr>
              <a:defRPr lang="zh-CN"/>
            </a:defPPr>
            <a:lvl1pPr>
              <a:defRPr sz="2000" b="1">
                <a:solidFill>
                  <a:schemeClr val="accent1">
                    <a:lumMod val="50000"/>
                  </a:schemeClr>
                </a:solidFill>
              </a:defRPr>
            </a:lvl1pPr>
          </a:lstStyle>
          <a:p>
            <a:r>
              <a:rPr lang="zh-CN" altLang="en-US" sz="2400" dirty="0"/>
              <a:t>已有平台流量较少、用户留存度不高</a:t>
            </a:r>
            <a:endParaRPr lang="en-US" altLang="zh-CN" sz="2400" dirty="0"/>
          </a:p>
        </p:txBody>
      </p:sp>
      <p:sp>
        <p:nvSpPr>
          <p:cNvPr id="10" name="文本框 9">
            <a:extLst>
              <a:ext uri="{FF2B5EF4-FFF2-40B4-BE49-F238E27FC236}">
                <a16:creationId xmlns:a16="http://schemas.microsoft.com/office/drawing/2014/main" id="{33923CF7-E161-41B7-B0AB-C32A9AA8114D}"/>
              </a:ext>
            </a:extLst>
          </p:cNvPr>
          <p:cNvSpPr txBox="1"/>
          <p:nvPr/>
        </p:nvSpPr>
        <p:spPr>
          <a:xfrm>
            <a:off x="3940800" y="3867198"/>
            <a:ext cx="5390284" cy="461665"/>
          </a:xfrm>
          <a:prstGeom prst="rect">
            <a:avLst/>
          </a:prstGeom>
          <a:noFill/>
        </p:spPr>
        <p:txBody>
          <a:bodyPr wrap="square" rtlCol="0">
            <a:spAutoFit/>
          </a:bodyPr>
          <a:lstStyle>
            <a:defPPr>
              <a:defRPr lang="zh-CN"/>
            </a:defPPr>
            <a:lvl1pPr>
              <a:defRPr sz="2000" b="1">
                <a:solidFill>
                  <a:schemeClr val="accent1">
                    <a:lumMod val="50000"/>
                  </a:schemeClr>
                </a:solidFill>
              </a:defRPr>
            </a:lvl1pPr>
          </a:lstStyle>
          <a:p>
            <a:r>
              <a:rPr lang="zh-CN" altLang="en-US" sz="2400" dirty="0"/>
              <a:t>已有平台</a:t>
            </a:r>
            <a:r>
              <a:rPr lang="zh-CN" altLang="zh-CN" sz="2400" dirty="0"/>
              <a:t>信息滞后</a:t>
            </a:r>
            <a:endParaRPr lang="en-US" altLang="zh-CN" sz="2400" dirty="0"/>
          </a:p>
        </p:txBody>
      </p:sp>
      <p:grpSp>
        <p:nvGrpSpPr>
          <p:cNvPr id="11" name="组合 10">
            <a:extLst>
              <a:ext uri="{FF2B5EF4-FFF2-40B4-BE49-F238E27FC236}">
                <a16:creationId xmlns:a16="http://schemas.microsoft.com/office/drawing/2014/main" id="{46DB3C19-70E8-47C2-B8D4-F206E60661D2}"/>
              </a:ext>
            </a:extLst>
          </p:cNvPr>
          <p:cNvGrpSpPr/>
          <p:nvPr/>
        </p:nvGrpSpPr>
        <p:grpSpPr>
          <a:xfrm>
            <a:off x="1037230" y="2897108"/>
            <a:ext cx="2469123" cy="1200329"/>
            <a:chOff x="1215535" y="2319447"/>
            <a:chExt cx="1970598" cy="1200329"/>
          </a:xfrm>
        </p:grpSpPr>
        <p:sp>
          <p:nvSpPr>
            <p:cNvPr id="12" name="矩形 11">
              <a:extLst>
                <a:ext uri="{FF2B5EF4-FFF2-40B4-BE49-F238E27FC236}">
                  <a16:creationId xmlns:a16="http://schemas.microsoft.com/office/drawing/2014/main" id="{76ABCA03-C3DC-45AE-96F3-01E84E85C659}"/>
                </a:ext>
              </a:extLst>
            </p:cNvPr>
            <p:cNvSpPr/>
            <p:nvPr/>
          </p:nvSpPr>
          <p:spPr>
            <a:xfrm>
              <a:off x="1215535" y="2559475"/>
              <a:ext cx="1970598" cy="404513"/>
            </a:xfrm>
            <a:prstGeom prst="rect">
              <a:avLst/>
            </a:prstGeom>
            <a:solidFill>
              <a:schemeClr val="accent6">
                <a:lumMod val="60000"/>
                <a:lumOff val="4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文本框 12">
              <a:extLst>
                <a:ext uri="{FF2B5EF4-FFF2-40B4-BE49-F238E27FC236}">
                  <a16:creationId xmlns:a16="http://schemas.microsoft.com/office/drawing/2014/main" id="{99E99E78-61A9-42D6-A690-B259A3CB836E}"/>
                </a:ext>
              </a:extLst>
            </p:cNvPr>
            <p:cNvSpPr txBox="1"/>
            <p:nvPr/>
          </p:nvSpPr>
          <p:spPr>
            <a:xfrm>
              <a:off x="1304041" y="2319447"/>
              <a:ext cx="1757394" cy="1200329"/>
            </a:xfrm>
            <a:prstGeom prst="rect">
              <a:avLst/>
            </a:prstGeom>
            <a:noFill/>
          </p:spPr>
          <p:txBody>
            <a:bodyPr wrap="square" rtlCol="0">
              <a:spAutoFit/>
            </a:bodyPr>
            <a:lstStyle/>
            <a:p>
              <a:r>
                <a:rPr lang="zh-CN" altLang="en-US" sz="3600" b="1" dirty="0">
                  <a:solidFill>
                    <a:schemeClr val="accent6">
                      <a:lumMod val="50000"/>
                    </a:schemeClr>
                  </a:solidFill>
                </a:rPr>
                <a:t>开发意图</a:t>
              </a:r>
              <a:endParaRPr lang="en-US" altLang="zh-CN" sz="3600" b="1" dirty="0">
                <a:solidFill>
                  <a:schemeClr val="accent6">
                    <a:lumMod val="50000"/>
                  </a:schemeClr>
                </a:solidFill>
              </a:endParaRPr>
            </a:p>
          </p:txBody>
        </p:sp>
      </p:grpSp>
      <p:sp>
        <p:nvSpPr>
          <p:cNvPr id="14" name="文本框 13">
            <a:extLst>
              <a:ext uri="{FF2B5EF4-FFF2-40B4-BE49-F238E27FC236}">
                <a16:creationId xmlns:a16="http://schemas.microsoft.com/office/drawing/2014/main" id="{5D14AA34-76AD-47A3-88C3-852E0732BE69}"/>
              </a:ext>
            </a:extLst>
          </p:cNvPr>
          <p:cNvSpPr txBox="1"/>
          <p:nvPr/>
        </p:nvSpPr>
        <p:spPr>
          <a:xfrm>
            <a:off x="3917569" y="2708306"/>
            <a:ext cx="5390284" cy="461665"/>
          </a:xfrm>
          <a:prstGeom prst="rect">
            <a:avLst/>
          </a:prstGeom>
          <a:noFill/>
        </p:spPr>
        <p:txBody>
          <a:bodyPr wrap="square" rtlCol="0">
            <a:spAutoFit/>
          </a:bodyPr>
          <a:lstStyle>
            <a:defPPr>
              <a:defRPr lang="zh-CN"/>
            </a:defPPr>
            <a:lvl1pPr>
              <a:defRPr sz="2000" b="1">
                <a:solidFill>
                  <a:schemeClr val="accent1">
                    <a:lumMod val="50000"/>
                  </a:schemeClr>
                </a:solidFill>
              </a:defRPr>
            </a:lvl1pPr>
          </a:lstStyle>
          <a:p>
            <a:r>
              <a:rPr lang="zh-CN" altLang="en-US" sz="2400" dirty="0"/>
              <a:t>小而精的</a:t>
            </a:r>
            <a:r>
              <a:rPr lang="en-US" altLang="zh-CN" sz="2400" dirty="0"/>
              <a:t>web</a:t>
            </a:r>
            <a:r>
              <a:rPr lang="zh-CN" altLang="en-US" sz="2400" dirty="0"/>
              <a:t>平台</a:t>
            </a:r>
            <a:endParaRPr lang="en-US" altLang="zh-CN" sz="2400" dirty="0"/>
          </a:p>
        </p:txBody>
      </p:sp>
      <p:sp>
        <p:nvSpPr>
          <p:cNvPr id="15" name="文本框 14">
            <a:extLst>
              <a:ext uri="{FF2B5EF4-FFF2-40B4-BE49-F238E27FC236}">
                <a16:creationId xmlns:a16="http://schemas.microsoft.com/office/drawing/2014/main" id="{F6049456-D98A-42CD-A330-FD0747255F13}"/>
              </a:ext>
            </a:extLst>
          </p:cNvPr>
          <p:cNvSpPr txBox="1"/>
          <p:nvPr/>
        </p:nvSpPr>
        <p:spPr>
          <a:xfrm>
            <a:off x="3940800" y="3234378"/>
            <a:ext cx="5390284" cy="461665"/>
          </a:xfrm>
          <a:prstGeom prst="rect">
            <a:avLst/>
          </a:prstGeom>
          <a:noFill/>
        </p:spPr>
        <p:txBody>
          <a:bodyPr wrap="square" rtlCol="0">
            <a:spAutoFit/>
          </a:bodyPr>
          <a:lstStyle>
            <a:defPPr>
              <a:defRPr lang="zh-CN"/>
            </a:defPPr>
            <a:lvl1pPr>
              <a:defRPr sz="2000" b="1">
                <a:solidFill>
                  <a:schemeClr val="accent1">
                    <a:lumMod val="50000"/>
                  </a:schemeClr>
                </a:solidFill>
              </a:defRPr>
            </a:lvl1pPr>
          </a:lstStyle>
          <a:p>
            <a:r>
              <a:rPr lang="zh-CN" altLang="en-US" sz="2400" dirty="0"/>
              <a:t>方便用户发布信息、获取信息</a:t>
            </a:r>
            <a:endParaRPr lang="en-US" altLang="zh-CN" sz="2400" dirty="0"/>
          </a:p>
        </p:txBody>
      </p:sp>
      <p:grpSp>
        <p:nvGrpSpPr>
          <p:cNvPr id="20" name="组合 19">
            <a:extLst>
              <a:ext uri="{FF2B5EF4-FFF2-40B4-BE49-F238E27FC236}">
                <a16:creationId xmlns:a16="http://schemas.microsoft.com/office/drawing/2014/main" id="{2496B458-9F0F-49F5-B966-1BB46C74073F}"/>
              </a:ext>
            </a:extLst>
          </p:cNvPr>
          <p:cNvGrpSpPr/>
          <p:nvPr/>
        </p:nvGrpSpPr>
        <p:grpSpPr>
          <a:xfrm>
            <a:off x="1022361" y="3831800"/>
            <a:ext cx="2525511" cy="1200329"/>
            <a:chOff x="1215535" y="2319447"/>
            <a:chExt cx="1970598" cy="1200329"/>
          </a:xfrm>
        </p:grpSpPr>
        <p:sp>
          <p:nvSpPr>
            <p:cNvPr id="21" name="矩形 20">
              <a:extLst>
                <a:ext uri="{FF2B5EF4-FFF2-40B4-BE49-F238E27FC236}">
                  <a16:creationId xmlns:a16="http://schemas.microsoft.com/office/drawing/2014/main" id="{125BE4B3-2FE8-48CA-A57C-E5261D27CEF3}"/>
                </a:ext>
              </a:extLst>
            </p:cNvPr>
            <p:cNvSpPr/>
            <p:nvPr/>
          </p:nvSpPr>
          <p:spPr>
            <a:xfrm>
              <a:off x="1215535" y="2559475"/>
              <a:ext cx="1970598" cy="404513"/>
            </a:xfrm>
            <a:prstGeom prst="rect">
              <a:avLst/>
            </a:prstGeom>
            <a:solidFill>
              <a:schemeClr val="accent6">
                <a:lumMod val="60000"/>
                <a:lumOff val="4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1CC875D6-1D7C-490F-AFCB-10F511DEE447}"/>
                </a:ext>
              </a:extLst>
            </p:cNvPr>
            <p:cNvSpPr txBox="1"/>
            <p:nvPr/>
          </p:nvSpPr>
          <p:spPr>
            <a:xfrm>
              <a:off x="1304041" y="2319447"/>
              <a:ext cx="1757394" cy="1200329"/>
            </a:xfrm>
            <a:prstGeom prst="rect">
              <a:avLst/>
            </a:prstGeom>
            <a:noFill/>
          </p:spPr>
          <p:txBody>
            <a:bodyPr wrap="square" rtlCol="0">
              <a:spAutoFit/>
            </a:bodyPr>
            <a:lstStyle/>
            <a:p>
              <a:r>
                <a:rPr lang="zh-CN" altLang="en-US" sz="3600" b="1" dirty="0">
                  <a:solidFill>
                    <a:schemeClr val="accent6">
                      <a:lumMod val="50000"/>
                    </a:schemeClr>
                  </a:solidFill>
                </a:rPr>
                <a:t>作用范围</a:t>
              </a:r>
              <a:endParaRPr lang="en-US" altLang="zh-CN" sz="3600" b="1" dirty="0">
                <a:solidFill>
                  <a:schemeClr val="accent6">
                    <a:lumMod val="50000"/>
                  </a:schemeClr>
                </a:solidFill>
              </a:endParaRPr>
            </a:p>
          </p:txBody>
        </p:sp>
      </p:grpSp>
      <p:sp>
        <p:nvSpPr>
          <p:cNvPr id="23" name="文本框 22">
            <a:extLst>
              <a:ext uri="{FF2B5EF4-FFF2-40B4-BE49-F238E27FC236}">
                <a16:creationId xmlns:a16="http://schemas.microsoft.com/office/drawing/2014/main" id="{A3266000-C65F-4C0C-ABB1-BDACFF87299A}"/>
              </a:ext>
            </a:extLst>
          </p:cNvPr>
          <p:cNvSpPr txBox="1"/>
          <p:nvPr/>
        </p:nvSpPr>
        <p:spPr>
          <a:xfrm>
            <a:off x="3978752" y="4004363"/>
            <a:ext cx="7266938" cy="523220"/>
          </a:xfrm>
          <a:prstGeom prst="rect">
            <a:avLst/>
          </a:prstGeom>
          <a:noFill/>
        </p:spPr>
        <p:txBody>
          <a:bodyPr wrap="square" rtlCol="0">
            <a:spAutoFit/>
          </a:bodyPr>
          <a:lstStyle/>
          <a:p>
            <a:r>
              <a:rPr lang="zh-CN" altLang="en-US" sz="2800" b="1" dirty="0">
                <a:solidFill>
                  <a:schemeClr val="accent1">
                    <a:lumMod val="50000"/>
                  </a:schemeClr>
                </a:solidFill>
              </a:rPr>
              <a:t>福大校区</a:t>
            </a:r>
            <a:endParaRPr lang="en-US" altLang="zh-CN" sz="2800" b="1" dirty="0">
              <a:solidFill>
                <a:schemeClr val="accent1">
                  <a:lumMod val="50000"/>
                </a:schemeClr>
              </a:solidFill>
            </a:endParaRPr>
          </a:p>
        </p:txBody>
      </p:sp>
      <p:grpSp>
        <p:nvGrpSpPr>
          <p:cNvPr id="24" name="组合 23">
            <a:extLst>
              <a:ext uri="{FF2B5EF4-FFF2-40B4-BE49-F238E27FC236}">
                <a16:creationId xmlns:a16="http://schemas.microsoft.com/office/drawing/2014/main" id="{6D5D6E87-872D-4056-ADC8-A9D5BBB7B4B6}"/>
              </a:ext>
            </a:extLst>
          </p:cNvPr>
          <p:cNvGrpSpPr/>
          <p:nvPr/>
        </p:nvGrpSpPr>
        <p:grpSpPr>
          <a:xfrm>
            <a:off x="1022361" y="4733097"/>
            <a:ext cx="2525511" cy="646331"/>
            <a:chOff x="1215535" y="2319447"/>
            <a:chExt cx="1970598" cy="646331"/>
          </a:xfrm>
        </p:grpSpPr>
        <p:sp>
          <p:nvSpPr>
            <p:cNvPr id="25" name="矩形 24">
              <a:extLst>
                <a:ext uri="{FF2B5EF4-FFF2-40B4-BE49-F238E27FC236}">
                  <a16:creationId xmlns:a16="http://schemas.microsoft.com/office/drawing/2014/main" id="{8E0ABD17-974B-4E14-9081-ACF10AB6F224}"/>
                </a:ext>
              </a:extLst>
            </p:cNvPr>
            <p:cNvSpPr/>
            <p:nvPr/>
          </p:nvSpPr>
          <p:spPr>
            <a:xfrm>
              <a:off x="1215535" y="2559475"/>
              <a:ext cx="1970598" cy="404513"/>
            </a:xfrm>
            <a:prstGeom prst="rect">
              <a:avLst/>
            </a:prstGeom>
            <a:solidFill>
              <a:schemeClr val="accent6">
                <a:lumMod val="60000"/>
                <a:lumOff val="4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B62F5410-DD01-4644-A4C1-BAA08C5D159B}"/>
                </a:ext>
              </a:extLst>
            </p:cNvPr>
            <p:cNvSpPr txBox="1"/>
            <p:nvPr/>
          </p:nvSpPr>
          <p:spPr>
            <a:xfrm>
              <a:off x="1304041" y="2319447"/>
              <a:ext cx="1757394" cy="646331"/>
            </a:xfrm>
            <a:prstGeom prst="rect">
              <a:avLst/>
            </a:prstGeom>
            <a:noFill/>
          </p:spPr>
          <p:txBody>
            <a:bodyPr wrap="square" rtlCol="0">
              <a:spAutoFit/>
            </a:bodyPr>
            <a:lstStyle/>
            <a:p>
              <a:r>
                <a:rPr lang="zh-CN" altLang="en-US" sz="3600" b="1" dirty="0">
                  <a:solidFill>
                    <a:schemeClr val="accent6">
                      <a:lumMod val="50000"/>
                    </a:schemeClr>
                  </a:solidFill>
                </a:rPr>
                <a:t>应用目标</a:t>
              </a:r>
              <a:endParaRPr lang="en-US" altLang="zh-CN" sz="3600" b="1" dirty="0">
                <a:solidFill>
                  <a:schemeClr val="accent6">
                    <a:lumMod val="50000"/>
                  </a:schemeClr>
                </a:solidFill>
              </a:endParaRPr>
            </a:p>
          </p:txBody>
        </p:sp>
      </p:grpSp>
      <p:sp>
        <p:nvSpPr>
          <p:cNvPr id="27" name="文本框 26">
            <a:extLst>
              <a:ext uri="{FF2B5EF4-FFF2-40B4-BE49-F238E27FC236}">
                <a16:creationId xmlns:a16="http://schemas.microsoft.com/office/drawing/2014/main" id="{6A24CE28-FC62-4121-A6A8-1249163D3F1C}"/>
              </a:ext>
            </a:extLst>
          </p:cNvPr>
          <p:cNvSpPr txBox="1"/>
          <p:nvPr/>
        </p:nvSpPr>
        <p:spPr>
          <a:xfrm>
            <a:off x="3978752" y="4906253"/>
            <a:ext cx="7266938" cy="523220"/>
          </a:xfrm>
          <a:prstGeom prst="rect">
            <a:avLst/>
          </a:prstGeom>
          <a:noFill/>
        </p:spPr>
        <p:txBody>
          <a:bodyPr wrap="square" rtlCol="0">
            <a:spAutoFit/>
          </a:bodyPr>
          <a:lstStyle/>
          <a:p>
            <a:r>
              <a:rPr lang="zh-CN" altLang="en-US" sz="2800" b="1" dirty="0">
                <a:solidFill>
                  <a:schemeClr val="accent1">
                    <a:lumMod val="50000"/>
                  </a:schemeClr>
                </a:solidFill>
              </a:rPr>
              <a:t>福大学子和新生</a:t>
            </a:r>
            <a:endParaRPr lang="en-US" altLang="zh-CN" sz="2800" b="1" dirty="0">
              <a:solidFill>
                <a:schemeClr val="accent1">
                  <a:lumMod val="50000"/>
                </a:schemeClr>
              </a:solidFill>
            </a:endParaRPr>
          </a:p>
        </p:txBody>
      </p:sp>
    </p:spTree>
    <p:extLst>
      <p:ext uri="{BB962C8B-B14F-4D97-AF65-F5344CB8AC3E}">
        <p14:creationId xmlns:p14="http://schemas.microsoft.com/office/powerpoint/2010/main" val="225138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3"/>
                                        </p:tgtEl>
                                        <p:attrNameLst>
                                          <p:attrName>ppt_x</p:attrName>
                                        </p:attrNameLst>
                                      </p:cBhvr>
                                      <p:tavLst>
                                        <p:tav tm="0">
                                          <p:val>
                                            <p:strVal val="ppt_x"/>
                                          </p:val>
                                        </p:tav>
                                        <p:tav tm="100000">
                                          <p:val>
                                            <p:strVal val="ppt_x"/>
                                          </p:val>
                                        </p:tav>
                                      </p:tavLst>
                                    </p:anim>
                                    <p:anim calcmode="lin" valueType="num">
                                      <p:cBhvr additive="base">
                                        <p:cTn id="30" dur="500"/>
                                        <p:tgtEl>
                                          <p:spTgt spid="3"/>
                                        </p:tgtEl>
                                        <p:attrNameLst>
                                          <p:attrName>ppt_y</p:attrName>
                                        </p:attrNameLst>
                                      </p:cBhvr>
                                      <p:tavLst>
                                        <p:tav tm="0">
                                          <p:val>
                                            <p:strVal val="ppt_y"/>
                                          </p:val>
                                        </p:tav>
                                        <p:tav tm="100000">
                                          <p:val>
                                            <p:strVal val="1+ppt_h/2"/>
                                          </p:val>
                                        </p:tav>
                                      </p:tavLst>
                                    </p:anim>
                                    <p:set>
                                      <p:cBhvr>
                                        <p:cTn id="31" dur="1" fill="hold">
                                          <p:stCondLst>
                                            <p:cond delay="499"/>
                                          </p:stCondLst>
                                        </p:cTn>
                                        <p:tgtEl>
                                          <p:spTgt spid="3"/>
                                        </p:tgtEl>
                                        <p:attrNameLst>
                                          <p:attrName>style.visibility</p:attrName>
                                        </p:attrNameLst>
                                      </p:cBhvr>
                                      <p:to>
                                        <p:strVal val="hidden"/>
                                      </p:to>
                                    </p:set>
                                  </p:childTnLst>
                                </p:cTn>
                              </p:par>
                              <p:par>
                                <p:cTn id="32" presetID="2" presetClass="exit" presetSubtype="4" fill="hold" grpId="1" nodeType="withEffect">
                                  <p:stCondLst>
                                    <p:cond delay="0"/>
                                  </p:stCondLst>
                                  <p:childTnLst>
                                    <p:anim calcmode="lin" valueType="num">
                                      <p:cBhvr additive="base">
                                        <p:cTn id="33" dur="500"/>
                                        <p:tgtEl>
                                          <p:spTgt spid="7"/>
                                        </p:tgtEl>
                                        <p:attrNameLst>
                                          <p:attrName>ppt_x</p:attrName>
                                        </p:attrNameLst>
                                      </p:cBhvr>
                                      <p:tavLst>
                                        <p:tav tm="0">
                                          <p:val>
                                            <p:strVal val="ppt_x"/>
                                          </p:val>
                                        </p:tav>
                                        <p:tav tm="100000">
                                          <p:val>
                                            <p:strVal val="ppt_x"/>
                                          </p:val>
                                        </p:tav>
                                      </p:tavLst>
                                    </p:anim>
                                    <p:anim calcmode="lin" valueType="num">
                                      <p:cBhvr additive="base">
                                        <p:cTn id="34" dur="500"/>
                                        <p:tgtEl>
                                          <p:spTgt spid="7"/>
                                        </p:tgtEl>
                                        <p:attrNameLst>
                                          <p:attrName>ppt_y</p:attrName>
                                        </p:attrNameLst>
                                      </p:cBhvr>
                                      <p:tavLst>
                                        <p:tav tm="0">
                                          <p:val>
                                            <p:strVal val="ppt_y"/>
                                          </p:val>
                                        </p:tav>
                                        <p:tav tm="100000">
                                          <p:val>
                                            <p:strVal val="1+ppt_h/2"/>
                                          </p:val>
                                        </p:tav>
                                      </p:tavLst>
                                    </p:anim>
                                    <p:set>
                                      <p:cBhvr>
                                        <p:cTn id="35" dur="1" fill="hold">
                                          <p:stCondLst>
                                            <p:cond delay="499"/>
                                          </p:stCondLst>
                                        </p:cTn>
                                        <p:tgtEl>
                                          <p:spTgt spid="7"/>
                                        </p:tgtEl>
                                        <p:attrNameLst>
                                          <p:attrName>style.visibility</p:attrName>
                                        </p:attrNameLst>
                                      </p:cBhvr>
                                      <p:to>
                                        <p:strVal val="hidden"/>
                                      </p:to>
                                    </p:set>
                                  </p:childTnLst>
                                </p:cTn>
                              </p:par>
                              <p:par>
                                <p:cTn id="36" presetID="2" presetClass="exit" presetSubtype="4" fill="hold" grpId="1" nodeType="withEffect">
                                  <p:stCondLst>
                                    <p:cond delay="0"/>
                                  </p:stCondLst>
                                  <p:childTnLst>
                                    <p:anim calcmode="lin" valueType="num">
                                      <p:cBhvr additive="base">
                                        <p:cTn id="37" dur="500"/>
                                        <p:tgtEl>
                                          <p:spTgt spid="8"/>
                                        </p:tgtEl>
                                        <p:attrNameLst>
                                          <p:attrName>ppt_x</p:attrName>
                                        </p:attrNameLst>
                                      </p:cBhvr>
                                      <p:tavLst>
                                        <p:tav tm="0">
                                          <p:val>
                                            <p:strVal val="ppt_x"/>
                                          </p:val>
                                        </p:tav>
                                        <p:tav tm="100000">
                                          <p:val>
                                            <p:strVal val="ppt_x"/>
                                          </p:val>
                                        </p:tav>
                                      </p:tavLst>
                                    </p:anim>
                                    <p:anim calcmode="lin" valueType="num">
                                      <p:cBhvr additive="base">
                                        <p:cTn id="38" dur="500"/>
                                        <p:tgtEl>
                                          <p:spTgt spid="8"/>
                                        </p:tgtEl>
                                        <p:attrNameLst>
                                          <p:attrName>ppt_y</p:attrName>
                                        </p:attrNameLst>
                                      </p:cBhvr>
                                      <p:tavLst>
                                        <p:tav tm="0">
                                          <p:val>
                                            <p:strVal val="ppt_y"/>
                                          </p:val>
                                        </p:tav>
                                        <p:tav tm="100000">
                                          <p:val>
                                            <p:strVal val="1+ppt_h/2"/>
                                          </p:val>
                                        </p:tav>
                                      </p:tavLst>
                                    </p:anim>
                                    <p:set>
                                      <p:cBhvr>
                                        <p:cTn id="39" dur="1" fill="hold">
                                          <p:stCondLst>
                                            <p:cond delay="499"/>
                                          </p:stCondLst>
                                        </p:cTn>
                                        <p:tgtEl>
                                          <p:spTgt spid="8"/>
                                        </p:tgtEl>
                                        <p:attrNameLst>
                                          <p:attrName>style.visibility</p:attrName>
                                        </p:attrNameLst>
                                      </p:cBhvr>
                                      <p:to>
                                        <p:strVal val="hidden"/>
                                      </p:to>
                                    </p:set>
                                  </p:childTnLst>
                                </p:cTn>
                              </p:par>
                              <p:par>
                                <p:cTn id="40" presetID="2" presetClass="exit" presetSubtype="4" fill="hold" grpId="1" nodeType="withEffect">
                                  <p:stCondLst>
                                    <p:cond delay="0"/>
                                  </p:stCondLst>
                                  <p:childTnLst>
                                    <p:anim calcmode="lin" valueType="num">
                                      <p:cBhvr additive="base">
                                        <p:cTn id="41" dur="500"/>
                                        <p:tgtEl>
                                          <p:spTgt spid="10"/>
                                        </p:tgtEl>
                                        <p:attrNameLst>
                                          <p:attrName>ppt_x</p:attrName>
                                        </p:attrNameLst>
                                      </p:cBhvr>
                                      <p:tavLst>
                                        <p:tav tm="0">
                                          <p:val>
                                            <p:strVal val="ppt_x"/>
                                          </p:val>
                                        </p:tav>
                                        <p:tav tm="100000">
                                          <p:val>
                                            <p:strVal val="ppt_x"/>
                                          </p:val>
                                        </p:tav>
                                      </p:tavLst>
                                    </p:anim>
                                    <p:anim calcmode="lin" valueType="num">
                                      <p:cBhvr additive="base">
                                        <p:cTn id="42" dur="500"/>
                                        <p:tgtEl>
                                          <p:spTgt spid="10"/>
                                        </p:tgtEl>
                                        <p:attrNameLst>
                                          <p:attrName>ppt_y</p:attrName>
                                        </p:attrNameLst>
                                      </p:cBhvr>
                                      <p:tavLst>
                                        <p:tav tm="0">
                                          <p:val>
                                            <p:strVal val="ppt_y"/>
                                          </p:val>
                                        </p:tav>
                                        <p:tav tm="100000">
                                          <p:val>
                                            <p:strVal val="1+ppt_h/2"/>
                                          </p:val>
                                        </p:tav>
                                      </p:tavLst>
                                    </p:anim>
                                    <p:set>
                                      <p:cBhvr>
                                        <p:cTn id="43" dur="1" fill="hold">
                                          <p:stCondLst>
                                            <p:cond delay="499"/>
                                          </p:stCondLst>
                                        </p:cTn>
                                        <p:tgtEl>
                                          <p:spTgt spid="10"/>
                                        </p:tgtEl>
                                        <p:attrNameLst>
                                          <p:attrName>style.visibility</p:attrName>
                                        </p:attrNameLst>
                                      </p:cBhvr>
                                      <p:to>
                                        <p:strVal val="hidden"/>
                                      </p:to>
                                    </p:set>
                                  </p:childTnLst>
                                </p:cTn>
                              </p:par>
                              <p:par>
                                <p:cTn id="44" presetID="2" presetClass="exit" presetSubtype="4" fill="hold" grpId="1" nodeType="withEffect">
                                  <p:stCondLst>
                                    <p:cond delay="0"/>
                                  </p:stCondLst>
                                  <p:childTnLst>
                                    <p:anim calcmode="lin" valueType="num">
                                      <p:cBhvr additive="base">
                                        <p:cTn id="45" dur="500"/>
                                        <p:tgtEl>
                                          <p:spTgt spid="9"/>
                                        </p:tgtEl>
                                        <p:attrNameLst>
                                          <p:attrName>ppt_x</p:attrName>
                                        </p:attrNameLst>
                                      </p:cBhvr>
                                      <p:tavLst>
                                        <p:tav tm="0">
                                          <p:val>
                                            <p:strVal val="ppt_x"/>
                                          </p:val>
                                        </p:tav>
                                        <p:tav tm="100000">
                                          <p:val>
                                            <p:strVal val="ppt_x"/>
                                          </p:val>
                                        </p:tav>
                                      </p:tavLst>
                                    </p:anim>
                                    <p:anim calcmode="lin" valueType="num">
                                      <p:cBhvr additive="base">
                                        <p:cTn id="46" dur="500"/>
                                        <p:tgtEl>
                                          <p:spTgt spid="9"/>
                                        </p:tgtEl>
                                        <p:attrNameLst>
                                          <p:attrName>ppt_y</p:attrName>
                                        </p:attrNameLst>
                                      </p:cBhvr>
                                      <p:tavLst>
                                        <p:tav tm="0">
                                          <p:val>
                                            <p:strVal val="ppt_y"/>
                                          </p:val>
                                        </p:tav>
                                        <p:tav tm="100000">
                                          <p:val>
                                            <p:strVal val="1+ppt_h/2"/>
                                          </p:val>
                                        </p:tav>
                                      </p:tavLst>
                                    </p:anim>
                                    <p:set>
                                      <p:cBhvr>
                                        <p:cTn id="47" dur="1" fill="hold">
                                          <p:stCondLst>
                                            <p:cond delay="499"/>
                                          </p:stCondLst>
                                        </p:cTn>
                                        <p:tgtEl>
                                          <p:spTgt spid="9"/>
                                        </p:tgtEl>
                                        <p:attrNameLst>
                                          <p:attrName>style.visibility</p:attrName>
                                        </p:attrNameLst>
                                      </p:cBhvr>
                                      <p:to>
                                        <p:strVal val="hidden"/>
                                      </p:to>
                                    </p:set>
                                  </p:childTnLst>
                                </p:cTn>
                              </p:par>
                            </p:childTnLst>
                          </p:cTn>
                        </p:par>
                        <p:par>
                          <p:cTn id="48" fill="hold">
                            <p:stCondLst>
                              <p:cond delay="500"/>
                            </p:stCondLst>
                            <p:childTnLst>
                              <p:par>
                                <p:cTn id="49" presetID="16" presetClass="entr" presetSubtype="21"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barn(inVertical)">
                                      <p:cBhvr>
                                        <p:cTn id="51" dur="500"/>
                                        <p:tgtEl>
                                          <p:spTgt spid="11"/>
                                        </p:tgtEl>
                                      </p:cBhvr>
                                    </p:animEffect>
                                  </p:childTnLst>
                                </p:cTn>
                              </p:par>
                            </p:childTnLst>
                          </p:cTn>
                        </p:par>
                        <p:par>
                          <p:cTn id="52" fill="hold">
                            <p:stCondLst>
                              <p:cond delay="1000"/>
                            </p:stCondLst>
                            <p:childTnLst>
                              <p:par>
                                <p:cTn id="53" presetID="22" presetClass="entr" presetSubtype="4"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down)">
                                      <p:cBhvr>
                                        <p:cTn id="55" dur="500"/>
                                        <p:tgtEl>
                                          <p:spTgt spid="14"/>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par>
                          <p:cTn id="59" fill="hold">
                            <p:stCondLst>
                              <p:cond delay="1500"/>
                            </p:stCondLst>
                            <p:childTnLst>
                              <p:par>
                                <p:cTn id="60" presetID="10" presetClass="entr" presetSubtype="0" fill="hold" nodeType="after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barn(inVertical)">
                                      <p:cBhvr>
                                        <p:cTn id="65" dur="500"/>
                                        <p:tgtEl>
                                          <p:spTgt spid="23"/>
                                        </p:tgtEl>
                                      </p:cBhvr>
                                    </p:animEffect>
                                  </p:childTnLst>
                                </p:cTn>
                              </p:par>
                            </p:childTnLst>
                          </p:cTn>
                        </p:par>
                        <p:par>
                          <p:cTn id="66" fill="hold">
                            <p:stCondLst>
                              <p:cond delay="2000"/>
                            </p:stCondLst>
                            <p:childTnLst>
                              <p:par>
                                <p:cTn id="67" presetID="10" presetClass="entr" presetSubtype="0" fill="hold"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childTnLst>
                          </p:cTn>
                        </p:par>
                        <p:par>
                          <p:cTn id="70" fill="hold">
                            <p:stCondLst>
                              <p:cond delay="2500"/>
                            </p:stCondLst>
                            <p:childTnLst>
                              <p:par>
                                <p:cTn id="71" presetID="16" presetClass="entr" presetSubtype="21"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barn(inVertical)">
                                      <p:cBhvr>
                                        <p:cTn id="7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7" grpId="1"/>
      <p:bldP spid="8" grpId="0"/>
      <p:bldP spid="8" grpId="1"/>
      <p:bldP spid="9" grpId="0"/>
      <p:bldP spid="9" grpId="1"/>
      <p:bldP spid="10" grpId="0"/>
      <p:bldP spid="10" grpId="1"/>
      <p:bldP spid="14" grpId="0"/>
      <p:bldP spid="15" grpId="0"/>
      <p:bldP spid="23"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714A728-1BE8-42D5-9A45-289EF11F89B7}"/>
              </a:ext>
            </a:extLst>
          </p:cNvPr>
          <p:cNvSpPr/>
          <p:nvPr/>
        </p:nvSpPr>
        <p:spPr>
          <a:xfrm>
            <a:off x="705716" y="378691"/>
            <a:ext cx="5390284" cy="523220"/>
          </a:xfrm>
          <a:prstGeom prst="rect">
            <a:avLst/>
          </a:prstGeom>
        </p:spPr>
        <p:txBody>
          <a:bodyPr wrap="square" anchor="ctr">
            <a:spAutoFit/>
          </a:bodyPr>
          <a:lstStyle/>
          <a:p>
            <a:r>
              <a:rPr lang="zh-CN" altLang="en-US" sz="2800" b="1" dirty="0">
                <a:solidFill>
                  <a:srgbClr val="5B5A5C"/>
                </a:solidFill>
                <a:cs typeface="+mn-ea"/>
                <a:sym typeface="+mn-lt"/>
              </a:rPr>
              <a:t>产品功能</a:t>
            </a:r>
            <a:r>
              <a:rPr lang="en-US" altLang="zh-CN" sz="2800" b="1" dirty="0">
                <a:solidFill>
                  <a:srgbClr val="5B5A5C"/>
                </a:solidFill>
                <a:cs typeface="+mn-ea"/>
                <a:sym typeface="+mn-lt"/>
              </a:rPr>
              <a:t>-</a:t>
            </a:r>
            <a:r>
              <a:rPr lang="zh-CN" altLang="en-US" sz="2800" b="1" dirty="0">
                <a:solidFill>
                  <a:srgbClr val="5B5A5C"/>
                </a:solidFill>
                <a:cs typeface="+mn-ea"/>
                <a:sym typeface="+mn-lt"/>
              </a:rPr>
              <a:t>前期调研</a:t>
            </a:r>
            <a:endParaRPr lang="en-US" altLang="zh-CN" sz="2800" b="1" dirty="0">
              <a:solidFill>
                <a:srgbClr val="5B5A5C"/>
              </a:solidFill>
              <a:cs typeface="+mn-ea"/>
              <a:sym typeface="+mn-lt"/>
            </a:endParaRPr>
          </a:p>
        </p:txBody>
      </p:sp>
      <p:pic>
        <p:nvPicPr>
          <p:cNvPr id="36" name="图片 5" descr="4【英文】详细手册.pdf - Adobe Acrobat Pro DC">
            <a:extLst>
              <a:ext uri="{FF2B5EF4-FFF2-40B4-BE49-F238E27FC236}">
                <a16:creationId xmlns:a16="http://schemas.microsoft.com/office/drawing/2014/main" id="{9C054933-82D1-46C3-978D-127EC8396A29}"/>
              </a:ext>
            </a:extLst>
          </p:cNvPr>
          <p:cNvPicPr>
            <a:picLocks noChangeAspect="1"/>
          </p:cNvPicPr>
          <p:nvPr/>
        </p:nvPicPr>
        <p:blipFill rotWithShape="1">
          <a:blip r:embed="rId3" cstate="hqprint">
            <a:clrChange>
              <a:clrFrom>
                <a:srgbClr val="FFFFFF"/>
              </a:clrFrom>
              <a:clrTo>
                <a:srgbClr val="FFFFFF">
                  <a:alpha val="0"/>
                </a:srgbClr>
              </a:clrTo>
            </a:clrChange>
          </a:blip>
          <a:srcRect/>
          <a:stretch>
            <a:fillRect/>
          </a:stretch>
        </p:blipFill>
        <p:spPr>
          <a:xfrm>
            <a:off x="2367634" y="1673262"/>
            <a:ext cx="1198465" cy="753910"/>
          </a:xfrm>
          <a:prstGeom prst="rect">
            <a:avLst/>
          </a:prstGeom>
        </p:spPr>
      </p:pic>
      <p:sp>
        <p:nvSpPr>
          <p:cNvPr id="37" name="矩形 36">
            <a:extLst>
              <a:ext uri="{FF2B5EF4-FFF2-40B4-BE49-F238E27FC236}">
                <a16:creationId xmlns:a16="http://schemas.microsoft.com/office/drawing/2014/main" id="{90A0EC3A-2785-498C-A39B-3882C31FA3A1}"/>
              </a:ext>
            </a:extLst>
          </p:cNvPr>
          <p:cNvSpPr/>
          <p:nvPr/>
        </p:nvSpPr>
        <p:spPr>
          <a:xfrm>
            <a:off x="4124780" y="2720394"/>
            <a:ext cx="7015288" cy="646331"/>
          </a:xfrm>
          <a:prstGeom prst="rect">
            <a:avLst/>
          </a:prstGeom>
        </p:spPr>
        <p:txBody>
          <a:bodyPr wrap="square" anchor="ctr">
            <a:spAutoFit/>
          </a:bodyPr>
          <a:lstStyle/>
          <a:p>
            <a:r>
              <a:rPr lang="zh-CN" altLang="en-US" sz="3600" b="1" dirty="0">
                <a:solidFill>
                  <a:srgbClr val="5B5A5C"/>
                </a:solidFill>
                <a:cs typeface="+mn-ea"/>
                <a:sym typeface="+mn-lt"/>
              </a:rPr>
              <a:t>获取信息难，信息在熟人间流通。</a:t>
            </a:r>
            <a:endParaRPr lang="en-US" altLang="zh-CN" sz="3600" b="1" dirty="0">
              <a:solidFill>
                <a:srgbClr val="5B5A5C"/>
              </a:solidFill>
              <a:cs typeface="+mn-ea"/>
              <a:sym typeface="+mn-lt"/>
            </a:endParaRPr>
          </a:p>
        </p:txBody>
      </p:sp>
      <p:pic>
        <p:nvPicPr>
          <p:cNvPr id="38" name="图片 6" descr="4【英文】详细手册.pdf - Adobe Acrobat Pro DC">
            <a:extLst>
              <a:ext uri="{FF2B5EF4-FFF2-40B4-BE49-F238E27FC236}">
                <a16:creationId xmlns:a16="http://schemas.microsoft.com/office/drawing/2014/main" id="{5CEB3631-B96C-4CA2-AFAD-4915B490782B}"/>
              </a:ext>
            </a:extLst>
          </p:cNvPr>
          <p:cNvPicPr>
            <a:picLocks noChangeAspect="1"/>
          </p:cNvPicPr>
          <p:nvPr/>
        </p:nvPicPr>
        <p:blipFill rotWithShape="1">
          <a:blip r:embed="rId4" cstate="hqprint">
            <a:clrChange>
              <a:clrFrom>
                <a:srgbClr val="FFFFFF"/>
              </a:clrFrom>
              <a:clrTo>
                <a:srgbClr val="FFFFFF">
                  <a:alpha val="0"/>
                </a:srgbClr>
              </a:clrTo>
            </a:clrChange>
          </a:blip>
          <a:srcRect/>
          <a:stretch>
            <a:fillRect/>
          </a:stretch>
        </p:blipFill>
        <p:spPr>
          <a:xfrm>
            <a:off x="2367634" y="2644436"/>
            <a:ext cx="1137782" cy="692227"/>
          </a:xfrm>
          <a:prstGeom prst="rect">
            <a:avLst/>
          </a:prstGeom>
        </p:spPr>
      </p:pic>
      <p:sp>
        <p:nvSpPr>
          <p:cNvPr id="39" name="矩形 38">
            <a:extLst>
              <a:ext uri="{FF2B5EF4-FFF2-40B4-BE49-F238E27FC236}">
                <a16:creationId xmlns:a16="http://schemas.microsoft.com/office/drawing/2014/main" id="{7DD3AB82-C9DC-4A07-B289-B48D602EE178}"/>
              </a:ext>
            </a:extLst>
          </p:cNvPr>
          <p:cNvSpPr/>
          <p:nvPr/>
        </p:nvSpPr>
        <p:spPr>
          <a:xfrm>
            <a:off x="4151971" y="1849042"/>
            <a:ext cx="4473932" cy="646331"/>
          </a:xfrm>
          <a:prstGeom prst="rect">
            <a:avLst/>
          </a:prstGeom>
        </p:spPr>
        <p:txBody>
          <a:bodyPr wrap="square" anchor="ctr">
            <a:spAutoFit/>
          </a:bodyPr>
          <a:lstStyle/>
          <a:p>
            <a:r>
              <a:rPr lang="zh-CN" altLang="en-US" sz="3600" b="1" dirty="0">
                <a:solidFill>
                  <a:srgbClr val="5B5A5C"/>
                </a:solidFill>
                <a:cs typeface="+mn-ea"/>
                <a:sym typeface="+mn-lt"/>
              </a:rPr>
              <a:t>信息乱、信息分布杂</a:t>
            </a:r>
            <a:endParaRPr lang="en-US" altLang="zh-CN" sz="3600" b="1" dirty="0">
              <a:solidFill>
                <a:srgbClr val="5B5A5C"/>
              </a:solidFill>
              <a:cs typeface="+mn-ea"/>
              <a:sym typeface="+mn-lt"/>
            </a:endParaRPr>
          </a:p>
        </p:txBody>
      </p:sp>
      <p:sp>
        <p:nvSpPr>
          <p:cNvPr id="40" name="矩形 39">
            <a:extLst>
              <a:ext uri="{FF2B5EF4-FFF2-40B4-BE49-F238E27FC236}">
                <a16:creationId xmlns:a16="http://schemas.microsoft.com/office/drawing/2014/main" id="{1C77FB40-F197-4FFB-ADAB-7A6545372EC1}"/>
              </a:ext>
            </a:extLst>
          </p:cNvPr>
          <p:cNvSpPr/>
          <p:nvPr/>
        </p:nvSpPr>
        <p:spPr>
          <a:xfrm>
            <a:off x="4119771" y="3689891"/>
            <a:ext cx="7277349" cy="646331"/>
          </a:xfrm>
          <a:prstGeom prst="rect">
            <a:avLst/>
          </a:prstGeom>
        </p:spPr>
        <p:txBody>
          <a:bodyPr wrap="square" anchor="ctr">
            <a:spAutoFit/>
          </a:bodyPr>
          <a:lstStyle/>
          <a:p>
            <a:r>
              <a:rPr lang="zh-CN" altLang="en-US" sz="3600" b="1" dirty="0">
                <a:solidFill>
                  <a:srgbClr val="5B5A5C"/>
                </a:solidFill>
                <a:cs typeface="+mn-ea"/>
                <a:sym typeface="+mn-lt"/>
              </a:rPr>
              <a:t>信息得不到及时回复</a:t>
            </a:r>
            <a:endParaRPr lang="en-US" altLang="zh-CN" sz="3600" b="1" dirty="0">
              <a:solidFill>
                <a:srgbClr val="5B5A5C"/>
              </a:solidFill>
              <a:cs typeface="+mn-ea"/>
              <a:sym typeface="+mn-lt"/>
            </a:endParaRPr>
          </a:p>
        </p:txBody>
      </p:sp>
      <p:pic>
        <p:nvPicPr>
          <p:cNvPr id="41" name="图片 7" descr="4【英文】详细手册.pdf - Adobe Acrobat Pro DC">
            <a:extLst>
              <a:ext uri="{FF2B5EF4-FFF2-40B4-BE49-F238E27FC236}">
                <a16:creationId xmlns:a16="http://schemas.microsoft.com/office/drawing/2014/main" id="{A63FA3F2-CC15-42CE-81ED-7C7FF8AF908C}"/>
              </a:ext>
            </a:extLst>
          </p:cNvPr>
          <p:cNvPicPr>
            <a:picLocks noChangeAspect="1"/>
          </p:cNvPicPr>
          <p:nvPr/>
        </p:nvPicPr>
        <p:blipFill rotWithShape="1">
          <a:blip r:embed="rId5" cstate="hqprint">
            <a:clrChange>
              <a:clrFrom>
                <a:srgbClr val="FFFFFF"/>
              </a:clrFrom>
              <a:clrTo>
                <a:srgbClr val="FFFFFF">
                  <a:alpha val="0"/>
                </a:srgbClr>
              </a:clrTo>
            </a:clrChange>
          </a:blip>
          <a:srcRect/>
          <a:stretch>
            <a:fillRect/>
          </a:stretch>
        </p:blipFill>
        <p:spPr>
          <a:xfrm>
            <a:off x="2196965" y="3643975"/>
            <a:ext cx="1479119" cy="795034"/>
          </a:xfrm>
          <a:prstGeom prst="rect">
            <a:avLst/>
          </a:prstGeom>
        </p:spPr>
      </p:pic>
      <p:sp>
        <p:nvSpPr>
          <p:cNvPr id="42" name="矩形 41">
            <a:extLst>
              <a:ext uri="{FF2B5EF4-FFF2-40B4-BE49-F238E27FC236}">
                <a16:creationId xmlns:a16="http://schemas.microsoft.com/office/drawing/2014/main" id="{D36F10B7-7B76-4E18-9354-E0708D165B7C}"/>
              </a:ext>
            </a:extLst>
          </p:cNvPr>
          <p:cNvSpPr/>
          <p:nvPr/>
        </p:nvSpPr>
        <p:spPr>
          <a:xfrm>
            <a:off x="4151972" y="4659388"/>
            <a:ext cx="7338032" cy="646331"/>
          </a:xfrm>
          <a:prstGeom prst="rect">
            <a:avLst/>
          </a:prstGeom>
        </p:spPr>
        <p:txBody>
          <a:bodyPr wrap="square" anchor="ctr">
            <a:spAutoFit/>
          </a:bodyPr>
          <a:lstStyle/>
          <a:p>
            <a:r>
              <a:rPr lang="zh-CN" altLang="en-US" sz="3600" b="1" dirty="0">
                <a:solidFill>
                  <a:srgbClr val="5B5A5C"/>
                </a:solidFill>
                <a:cs typeface="+mn-ea"/>
                <a:sym typeface="+mn-lt"/>
              </a:rPr>
              <a:t>新生没有获取信息的渠道</a:t>
            </a:r>
            <a:endParaRPr lang="en-US" altLang="zh-CN" sz="3600" b="1" dirty="0">
              <a:solidFill>
                <a:srgbClr val="5B5A5C"/>
              </a:solidFill>
              <a:cs typeface="+mn-ea"/>
              <a:sym typeface="+mn-lt"/>
            </a:endParaRPr>
          </a:p>
        </p:txBody>
      </p:sp>
      <p:pic>
        <p:nvPicPr>
          <p:cNvPr id="43" name="图片 3" descr="4【英文】详细手册.pdf - Adobe Acrobat Pro DC">
            <a:extLst>
              <a:ext uri="{FF2B5EF4-FFF2-40B4-BE49-F238E27FC236}">
                <a16:creationId xmlns:a16="http://schemas.microsoft.com/office/drawing/2014/main" id="{C267EA58-992F-46E0-9EFB-262E61C811D9}"/>
              </a:ext>
            </a:extLst>
          </p:cNvPr>
          <p:cNvPicPr>
            <a:picLocks noChangeAspect="1"/>
          </p:cNvPicPr>
          <p:nvPr/>
        </p:nvPicPr>
        <p:blipFill rotWithShape="1">
          <a:blip r:embed="rId6" cstate="hqprint">
            <a:clrChange>
              <a:clrFrom>
                <a:srgbClr val="FFFFFF"/>
              </a:clrFrom>
              <a:clrTo>
                <a:srgbClr val="FFFFFF">
                  <a:alpha val="0"/>
                </a:srgbClr>
              </a:clrTo>
            </a:clrChange>
          </a:blip>
          <a:srcRect/>
          <a:stretch>
            <a:fillRect/>
          </a:stretch>
        </p:blipFill>
        <p:spPr>
          <a:xfrm>
            <a:off x="2594775" y="4439009"/>
            <a:ext cx="744181" cy="1087088"/>
          </a:xfrm>
          <a:prstGeom prst="rect">
            <a:avLst/>
          </a:prstGeom>
        </p:spPr>
      </p:pic>
      <p:grpSp>
        <p:nvGrpSpPr>
          <p:cNvPr id="44" name="组合 43">
            <a:extLst>
              <a:ext uri="{FF2B5EF4-FFF2-40B4-BE49-F238E27FC236}">
                <a16:creationId xmlns:a16="http://schemas.microsoft.com/office/drawing/2014/main" id="{D0865FF6-1578-4526-9449-07EC1AC6E160}"/>
              </a:ext>
            </a:extLst>
          </p:cNvPr>
          <p:cNvGrpSpPr/>
          <p:nvPr/>
        </p:nvGrpSpPr>
        <p:grpSpPr>
          <a:xfrm>
            <a:off x="4119771" y="1873605"/>
            <a:ext cx="4825166" cy="749277"/>
            <a:chOff x="1336843" y="1412066"/>
            <a:chExt cx="4825166" cy="749277"/>
          </a:xfrm>
        </p:grpSpPr>
        <p:sp>
          <p:nvSpPr>
            <p:cNvPr id="45" name="矩形 44">
              <a:extLst>
                <a:ext uri="{FF2B5EF4-FFF2-40B4-BE49-F238E27FC236}">
                  <a16:creationId xmlns:a16="http://schemas.microsoft.com/office/drawing/2014/main" id="{19FBCA62-6264-4EAB-B144-84CE83E75106}"/>
                </a:ext>
              </a:extLst>
            </p:cNvPr>
            <p:cNvSpPr/>
            <p:nvPr/>
          </p:nvSpPr>
          <p:spPr>
            <a:xfrm>
              <a:off x="1336843" y="1790700"/>
              <a:ext cx="4683078" cy="370643"/>
            </a:xfrm>
            <a:prstGeom prst="rect">
              <a:avLst/>
            </a:prstGeom>
            <a:solidFill>
              <a:srgbClr val="FFC000">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BE36EB49-7983-4F9F-BA83-F80FE1AC1AD0}"/>
                </a:ext>
              </a:extLst>
            </p:cNvPr>
            <p:cNvSpPr txBox="1"/>
            <p:nvPr/>
          </p:nvSpPr>
          <p:spPr>
            <a:xfrm>
              <a:off x="1381881" y="1412066"/>
              <a:ext cx="4780128" cy="707886"/>
            </a:xfrm>
            <a:prstGeom prst="rect">
              <a:avLst/>
            </a:prstGeom>
            <a:noFill/>
          </p:spPr>
          <p:txBody>
            <a:bodyPr wrap="square" rtlCol="0">
              <a:spAutoFit/>
            </a:bodyPr>
            <a:lstStyle/>
            <a:p>
              <a:r>
                <a:rPr lang="zh-CN" altLang="en-US" sz="4000" b="1" dirty="0">
                  <a:solidFill>
                    <a:schemeClr val="bg2">
                      <a:lumMod val="25000"/>
                    </a:schemeClr>
                  </a:solidFill>
                </a:rPr>
                <a:t>将信息和资源共享</a:t>
              </a:r>
              <a:endParaRPr lang="en-US" altLang="zh-CN" sz="4000" b="1" dirty="0">
                <a:solidFill>
                  <a:schemeClr val="bg2">
                    <a:lumMod val="25000"/>
                  </a:schemeClr>
                </a:solidFill>
              </a:endParaRPr>
            </a:p>
          </p:txBody>
        </p:sp>
      </p:grpSp>
      <p:grpSp>
        <p:nvGrpSpPr>
          <p:cNvPr id="47" name="组合 46">
            <a:extLst>
              <a:ext uri="{FF2B5EF4-FFF2-40B4-BE49-F238E27FC236}">
                <a16:creationId xmlns:a16="http://schemas.microsoft.com/office/drawing/2014/main" id="{3E6E54BE-928C-4CF7-8741-9A62CBD35323}"/>
              </a:ext>
            </a:extLst>
          </p:cNvPr>
          <p:cNvGrpSpPr/>
          <p:nvPr/>
        </p:nvGrpSpPr>
        <p:grpSpPr>
          <a:xfrm>
            <a:off x="4119771" y="2742376"/>
            <a:ext cx="5743787" cy="1323439"/>
            <a:chOff x="1336843" y="1412066"/>
            <a:chExt cx="4825166" cy="1323439"/>
          </a:xfrm>
        </p:grpSpPr>
        <p:sp>
          <p:nvSpPr>
            <p:cNvPr id="48" name="矩形 47">
              <a:extLst>
                <a:ext uri="{FF2B5EF4-FFF2-40B4-BE49-F238E27FC236}">
                  <a16:creationId xmlns:a16="http://schemas.microsoft.com/office/drawing/2014/main" id="{488CA8D0-2D80-4113-B440-6A269010C2E9}"/>
                </a:ext>
              </a:extLst>
            </p:cNvPr>
            <p:cNvSpPr/>
            <p:nvPr/>
          </p:nvSpPr>
          <p:spPr>
            <a:xfrm>
              <a:off x="1336843" y="1790700"/>
              <a:ext cx="4683078" cy="370643"/>
            </a:xfrm>
            <a:prstGeom prst="rect">
              <a:avLst/>
            </a:prstGeom>
            <a:solidFill>
              <a:srgbClr val="FFC000">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999B6ED6-4150-48C9-8ACF-0DF3CBF17771}"/>
                </a:ext>
              </a:extLst>
            </p:cNvPr>
            <p:cNvSpPr txBox="1"/>
            <p:nvPr/>
          </p:nvSpPr>
          <p:spPr>
            <a:xfrm>
              <a:off x="1381881" y="1412066"/>
              <a:ext cx="4780128" cy="1323439"/>
            </a:xfrm>
            <a:prstGeom prst="rect">
              <a:avLst/>
            </a:prstGeom>
            <a:noFill/>
          </p:spPr>
          <p:txBody>
            <a:bodyPr wrap="square" rtlCol="0">
              <a:spAutoFit/>
            </a:bodyPr>
            <a:lstStyle/>
            <a:p>
              <a:r>
                <a:rPr lang="zh-CN" altLang="en-US" sz="4000" b="1" dirty="0">
                  <a:solidFill>
                    <a:schemeClr val="bg2">
                      <a:lumMod val="25000"/>
                    </a:schemeClr>
                  </a:solidFill>
                </a:rPr>
                <a:t>加快校内信息流通速度</a:t>
              </a:r>
              <a:endParaRPr lang="en-US" altLang="zh-CN" sz="4000" b="1" dirty="0">
                <a:solidFill>
                  <a:schemeClr val="bg2">
                    <a:lumMod val="25000"/>
                  </a:schemeClr>
                </a:solidFill>
              </a:endParaRPr>
            </a:p>
          </p:txBody>
        </p:sp>
      </p:grpSp>
      <p:grpSp>
        <p:nvGrpSpPr>
          <p:cNvPr id="50" name="组合 49">
            <a:extLst>
              <a:ext uri="{FF2B5EF4-FFF2-40B4-BE49-F238E27FC236}">
                <a16:creationId xmlns:a16="http://schemas.microsoft.com/office/drawing/2014/main" id="{08EC1FDD-238E-49EE-856C-15C99483232D}"/>
              </a:ext>
            </a:extLst>
          </p:cNvPr>
          <p:cNvGrpSpPr/>
          <p:nvPr/>
        </p:nvGrpSpPr>
        <p:grpSpPr>
          <a:xfrm>
            <a:off x="4119771" y="3666853"/>
            <a:ext cx="6723109" cy="749277"/>
            <a:chOff x="1336843" y="1412066"/>
            <a:chExt cx="5647862" cy="749277"/>
          </a:xfrm>
        </p:grpSpPr>
        <p:sp>
          <p:nvSpPr>
            <p:cNvPr id="51" name="矩形 50">
              <a:extLst>
                <a:ext uri="{FF2B5EF4-FFF2-40B4-BE49-F238E27FC236}">
                  <a16:creationId xmlns:a16="http://schemas.microsoft.com/office/drawing/2014/main" id="{97389B18-2DFA-4BED-8004-F6D3F5E6DCEC}"/>
                </a:ext>
              </a:extLst>
            </p:cNvPr>
            <p:cNvSpPr/>
            <p:nvPr/>
          </p:nvSpPr>
          <p:spPr>
            <a:xfrm>
              <a:off x="1336843" y="1790700"/>
              <a:ext cx="5377585" cy="370643"/>
            </a:xfrm>
            <a:prstGeom prst="rect">
              <a:avLst/>
            </a:prstGeom>
            <a:solidFill>
              <a:srgbClr val="FFC000">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37446670-34F1-49A1-8DEF-EDC3FC4C5689}"/>
                </a:ext>
              </a:extLst>
            </p:cNvPr>
            <p:cNvSpPr txBox="1"/>
            <p:nvPr/>
          </p:nvSpPr>
          <p:spPr>
            <a:xfrm>
              <a:off x="1381881" y="1412066"/>
              <a:ext cx="5602824" cy="707886"/>
            </a:xfrm>
            <a:prstGeom prst="rect">
              <a:avLst/>
            </a:prstGeom>
            <a:noFill/>
          </p:spPr>
          <p:txBody>
            <a:bodyPr wrap="square" rtlCol="0">
              <a:spAutoFit/>
            </a:bodyPr>
            <a:lstStyle/>
            <a:p>
              <a:r>
                <a:rPr lang="zh-CN" altLang="en-US" sz="4000" b="1" dirty="0">
                  <a:solidFill>
                    <a:schemeClr val="bg2">
                      <a:lumMod val="25000"/>
                    </a:schemeClr>
                  </a:solidFill>
                </a:rPr>
                <a:t>帮助福大学子获取有效信息</a:t>
              </a:r>
              <a:endParaRPr lang="en-US" altLang="zh-CN" sz="4000" b="1" dirty="0">
                <a:solidFill>
                  <a:schemeClr val="bg2">
                    <a:lumMod val="25000"/>
                  </a:schemeClr>
                </a:solidFill>
              </a:endParaRPr>
            </a:p>
          </p:txBody>
        </p:sp>
      </p:grpSp>
      <p:grpSp>
        <p:nvGrpSpPr>
          <p:cNvPr id="53" name="组合 52">
            <a:extLst>
              <a:ext uri="{FF2B5EF4-FFF2-40B4-BE49-F238E27FC236}">
                <a16:creationId xmlns:a16="http://schemas.microsoft.com/office/drawing/2014/main" id="{2BAA86B0-0B78-450C-9124-69A27EE6F392}"/>
              </a:ext>
            </a:extLst>
          </p:cNvPr>
          <p:cNvGrpSpPr/>
          <p:nvPr/>
        </p:nvGrpSpPr>
        <p:grpSpPr>
          <a:xfrm>
            <a:off x="4119771" y="4691818"/>
            <a:ext cx="6723109" cy="749277"/>
            <a:chOff x="1336843" y="1412066"/>
            <a:chExt cx="5647862" cy="749277"/>
          </a:xfrm>
        </p:grpSpPr>
        <p:sp>
          <p:nvSpPr>
            <p:cNvPr id="54" name="矩形 53">
              <a:extLst>
                <a:ext uri="{FF2B5EF4-FFF2-40B4-BE49-F238E27FC236}">
                  <a16:creationId xmlns:a16="http://schemas.microsoft.com/office/drawing/2014/main" id="{7E8236D1-D437-4E51-9902-9EF0A8578802}"/>
                </a:ext>
              </a:extLst>
            </p:cNvPr>
            <p:cNvSpPr/>
            <p:nvPr/>
          </p:nvSpPr>
          <p:spPr>
            <a:xfrm>
              <a:off x="1336843" y="1790700"/>
              <a:ext cx="5377585" cy="370643"/>
            </a:xfrm>
            <a:prstGeom prst="rect">
              <a:avLst/>
            </a:prstGeom>
            <a:solidFill>
              <a:srgbClr val="FFC000">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CAAF0F03-7ADF-48AB-81CE-2D24763A79CB}"/>
                </a:ext>
              </a:extLst>
            </p:cNvPr>
            <p:cNvSpPr txBox="1"/>
            <p:nvPr/>
          </p:nvSpPr>
          <p:spPr>
            <a:xfrm>
              <a:off x="1381881" y="1412066"/>
              <a:ext cx="5602824" cy="707886"/>
            </a:xfrm>
            <a:prstGeom prst="rect">
              <a:avLst/>
            </a:prstGeom>
            <a:noFill/>
          </p:spPr>
          <p:txBody>
            <a:bodyPr wrap="square" rtlCol="0">
              <a:spAutoFit/>
            </a:bodyPr>
            <a:lstStyle/>
            <a:p>
              <a:r>
                <a:rPr lang="zh-CN" altLang="en-US" sz="4000" b="1" dirty="0">
                  <a:solidFill>
                    <a:schemeClr val="bg2">
                      <a:lumMod val="25000"/>
                    </a:schemeClr>
                  </a:solidFill>
                </a:rPr>
                <a:t>向新生提供实用的校园信息</a:t>
              </a:r>
              <a:endParaRPr lang="en-US" altLang="zh-CN" sz="4000" b="1" dirty="0">
                <a:solidFill>
                  <a:schemeClr val="bg2">
                    <a:lumMod val="25000"/>
                  </a:schemeClr>
                </a:solidFill>
              </a:endParaRPr>
            </a:p>
          </p:txBody>
        </p:sp>
      </p:grpSp>
    </p:spTree>
    <p:extLst>
      <p:ext uri="{BB962C8B-B14F-4D97-AF65-F5344CB8AC3E}">
        <p14:creationId xmlns:p14="http://schemas.microsoft.com/office/powerpoint/2010/main" val="375959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par>
                                <p:cTn id="13" presetID="10"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0"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par>
                                <p:cTn id="30" presetID="10" presetClass="exit" presetSubtype="0" fill="hold" grpId="1" nodeType="withEffect">
                                  <p:stCondLst>
                                    <p:cond delay="0"/>
                                  </p:stCondLst>
                                  <p:childTnLst>
                                    <p:animEffect transition="out" filter="fade">
                                      <p:cBhvr>
                                        <p:cTn id="31" dur="500"/>
                                        <p:tgtEl>
                                          <p:spTgt spid="39"/>
                                        </p:tgtEl>
                                      </p:cBhvr>
                                    </p:animEffect>
                                    <p:set>
                                      <p:cBhvr>
                                        <p:cTn id="32" dur="1" fill="hold">
                                          <p:stCondLst>
                                            <p:cond delay="499"/>
                                          </p:stCondLst>
                                        </p:cTn>
                                        <p:tgtEl>
                                          <p:spTgt spid="39"/>
                                        </p:tgtEl>
                                        <p:attrNameLst>
                                          <p:attrName>style.visibility</p:attrName>
                                        </p:attrNameLst>
                                      </p:cBhvr>
                                      <p:to>
                                        <p:strVal val="hidden"/>
                                      </p:to>
                                    </p:se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par>
                                <p:cTn id="37" presetID="10" presetClass="exit" presetSubtype="0" fill="hold" grpId="1" nodeType="withEffect">
                                  <p:stCondLst>
                                    <p:cond delay="0"/>
                                  </p:stCondLst>
                                  <p:childTnLst>
                                    <p:animEffect transition="out" filter="fade">
                                      <p:cBhvr>
                                        <p:cTn id="38" dur="500"/>
                                        <p:tgtEl>
                                          <p:spTgt spid="37"/>
                                        </p:tgtEl>
                                      </p:cBhvr>
                                    </p:animEffect>
                                    <p:set>
                                      <p:cBhvr>
                                        <p:cTn id="39" dur="1" fill="hold">
                                          <p:stCondLst>
                                            <p:cond delay="499"/>
                                          </p:stCondLst>
                                        </p:cTn>
                                        <p:tgtEl>
                                          <p:spTgt spid="37"/>
                                        </p:tgtEl>
                                        <p:attrNameLst>
                                          <p:attrName>style.visibility</p:attrName>
                                        </p:attrNameLst>
                                      </p:cBhvr>
                                      <p:to>
                                        <p:strVal val="hidden"/>
                                      </p:to>
                                    </p:set>
                                  </p:childTnLst>
                                </p:cTn>
                              </p:par>
                            </p:childTnLst>
                          </p:cTn>
                        </p:par>
                        <p:par>
                          <p:cTn id="40" fill="hold">
                            <p:stCondLst>
                              <p:cond delay="2000"/>
                            </p:stCondLst>
                            <p:childTnLst>
                              <p:par>
                                <p:cTn id="41" presetID="10" presetClass="entr" presetSubtype="0" fill="hold"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xit" presetSubtype="0" fill="hold" grpId="1" nodeType="withEffect">
                                  <p:stCondLst>
                                    <p:cond delay="0"/>
                                  </p:stCondLst>
                                  <p:childTnLst>
                                    <p:animEffect transition="out" filter="fade">
                                      <p:cBhvr>
                                        <p:cTn id="45" dur="500"/>
                                        <p:tgtEl>
                                          <p:spTgt spid="40"/>
                                        </p:tgtEl>
                                      </p:cBhvr>
                                    </p:animEffect>
                                    <p:set>
                                      <p:cBhvr>
                                        <p:cTn id="46" dur="1" fill="hold">
                                          <p:stCondLst>
                                            <p:cond delay="499"/>
                                          </p:stCondLst>
                                        </p:cTn>
                                        <p:tgtEl>
                                          <p:spTgt spid="40"/>
                                        </p:tgtEl>
                                        <p:attrNameLst>
                                          <p:attrName>style.visibility</p:attrName>
                                        </p:attrNameLst>
                                      </p:cBhvr>
                                      <p:to>
                                        <p:strVal val="hidden"/>
                                      </p:to>
                                    </p:set>
                                  </p:childTnLst>
                                </p:cTn>
                              </p:par>
                            </p:childTnLst>
                          </p:cTn>
                        </p:par>
                        <p:par>
                          <p:cTn id="47" fill="hold">
                            <p:stCondLst>
                              <p:cond delay="2500"/>
                            </p:stCondLst>
                            <p:childTnLst>
                              <p:par>
                                <p:cTn id="48" presetID="10" presetClass="entr" presetSubtype="0" fill="hold" nodeType="after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par>
                                <p:cTn id="51" presetID="10" presetClass="exit" presetSubtype="0" fill="hold" grpId="1" nodeType="withEffect">
                                  <p:stCondLst>
                                    <p:cond delay="0"/>
                                  </p:stCondLst>
                                  <p:childTnLst>
                                    <p:animEffect transition="out" filter="fade">
                                      <p:cBhvr>
                                        <p:cTn id="52" dur="500"/>
                                        <p:tgtEl>
                                          <p:spTgt spid="42"/>
                                        </p:tgtEl>
                                      </p:cBhvr>
                                    </p:animEffect>
                                    <p:set>
                                      <p:cBhvr>
                                        <p:cTn id="53" dur="1" fill="hold">
                                          <p:stCondLst>
                                            <p:cond delay="499"/>
                                          </p:stCondLst>
                                        </p:cTn>
                                        <p:tgtEl>
                                          <p:spTgt spid="42"/>
                                        </p:tgtEl>
                                        <p:attrNameLst>
                                          <p:attrName>style.visibility</p:attrName>
                                        </p:attrNameLst>
                                      </p:cBhvr>
                                      <p:to>
                                        <p:strVal val="hidden"/>
                                      </p:to>
                                    </p:set>
                                  </p:childTnLst>
                                </p:cTn>
                              </p:par>
                            </p:childTnLst>
                          </p:cTn>
                        </p:par>
                        <p:par>
                          <p:cTn id="54" fill="hold">
                            <p:stCondLst>
                              <p:cond delay="3000"/>
                            </p:stCondLst>
                            <p:childTnLst>
                              <p:par>
                                <p:cTn id="55" presetID="10" presetClass="entr" presetSubtype="0" fill="hold"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P spid="39" grpId="0"/>
      <p:bldP spid="39" grpId="1"/>
      <p:bldP spid="40" grpId="0"/>
      <p:bldP spid="40" grpId="1"/>
      <p:bldP spid="42" grpId="0"/>
      <p:bldP spid="4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6ECD235-E958-477E-B041-38FBA9A092A3}"/>
              </a:ext>
            </a:extLst>
          </p:cNvPr>
          <p:cNvGrpSpPr/>
          <p:nvPr/>
        </p:nvGrpSpPr>
        <p:grpSpPr>
          <a:xfrm>
            <a:off x="3488060" y="2917748"/>
            <a:ext cx="5390283" cy="2770531"/>
            <a:chOff x="5031306" y="3258843"/>
            <a:chExt cx="2067784" cy="2585323"/>
          </a:xfrm>
        </p:grpSpPr>
        <p:sp>
          <p:nvSpPr>
            <p:cNvPr id="10" name="矩形 9">
              <a:extLst>
                <a:ext uri="{FF2B5EF4-FFF2-40B4-BE49-F238E27FC236}">
                  <a16:creationId xmlns:a16="http://schemas.microsoft.com/office/drawing/2014/main" id="{1BBA4E11-ECD3-490E-AE1A-3B28CEEA25F5}"/>
                </a:ext>
              </a:extLst>
            </p:cNvPr>
            <p:cNvSpPr/>
            <p:nvPr/>
          </p:nvSpPr>
          <p:spPr>
            <a:xfrm>
              <a:off x="5031306" y="3374968"/>
              <a:ext cx="2067784" cy="768957"/>
            </a:xfrm>
            <a:prstGeom prst="rect">
              <a:avLst/>
            </a:prstGeom>
            <a:solidFill>
              <a:schemeClr val="accent1">
                <a:lumMod val="20000"/>
                <a:lumOff val="8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11" name="文本框 10">
              <a:extLst>
                <a:ext uri="{FF2B5EF4-FFF2-40B4-BE49-F238E27FC236}">
                  <a16:creationId xmlns:a16="http://schemas.microsoft.com/office/drawing/2014/main" id="{12F58E69-91F0-42B2-898F-44C45D3658ED}"/>
                </a:ext>
              </a:extLst>
            </p:cNvPr>
            <p:cNvSpPr txBox="1"/>
            <p:nvPr/>
          </p:nvSpPr>
          <p:spPr>
            <a:xfrm>
              <a:off x="5174262" y="3258843"/>
              <a:ext cx="1732229" cy="2585323"/>
            </a:xfrm>
            <a:prstGeom prst="rect">
              <a:avLst/>
            </a:prstGeom>
            <a:noFill/>
          </p:spPr>
          <p:txBody>
            <a:bodyPr wrap="square" rtlCol="0">
              <a:spAutoFit/>
            </a:bodyPr>
            <a:lstStyle/>
            <a:p>
              <a:r>
                <a:rPr lang="zh-CN" altLang="en-US" sz="5400" b="1" dirty="0">
                  <a:solidFill>
                    <a:schemeClr val="accent1">
                      <a:lumMod val="50000"/>
                    </a:schemeClr>
                  </a:solidFill>
                </a:rPr>
                <a:t>信息共享平台</a:t>
              </a:r>
              <a:endParaRPr lang="en-US" altLang="zh-CN" sz="5400" b="1" dirty="0">
                <a:solidFill>
                  <a:schemeClr val="accent1">
                    <a:lumMod val="50000"/>
                  </a:schemeClr>
                </a:solidFill>
              </a:endParaRPr>
            </a:p>
          </p:txBody>
        </p:sp>
      </p:grpSp>
      <p:sp>
        <p:nvSpPr>
          <p:cNvPr id="2" name="矩形 1">
            <a:extLst>
              <a:ext uri="{FF2B5EF4-FFF2-40B4-BE49-F238E27FC236}">
                <a16:creationId xmlns:a16="http://schemas.microsoft.com/office/drawing/2014/main" id="{D6B34235-FF30-4616-B467-F12EC82E4A37}"/>
              </a:ext>
            </a:extLst>
          </p:cNvPr>
          <p:cNvSpPr/>
          <p:nvPr/>
        </p:nvSpPr>
        <p:spPr>
          <a:xfrm>
            <a:off x="705716" y="378691"/>
            <a:ext cx="5390284" cy="523220"/>
          </a:xfrm>
          <a:prstGeom prst="rect">
            <a:avLst/>
          </a:prstGeom>
        </p:spPr>
        <p:txBody>
          <a:bodyPr wrap="square" anchor="ctr">
            <a:spAutoFit/>
          </a:bodyPr>
          <a:lstStyle/>
          <a:p>
            <a:r>
              <a:rPr lang="zh-CN" altLang="en-US" sz="2800" b="1" dirty="0">
                <a:solidFill>
                  <a:srgbClr val="5B5A5C"/>
                </a:solidFill>
                <a:cs typeface="+mn-ea"/>
                <a:sym typeface="+mn-lt"/>
              </a:rPr>
              <a:t>产品功能</a:t>
            </a:r>
            <a:r>
              <a:rPr lang="en-US" altLang="zh-CN" sz="2800" b="1" dirty="0">
                <a:solidFill>
                  <a:srgbClr val="5B5A5C"/>
                </a:solidFill>
                <a:cs typeface="+mn-ea"/>
                <a:sym typeface="+mn-lt"/>
              </a:rPr>
              <a:t>-</a:t>
            </a:r>
            <a:r>
              <a:rPr lang="zh-CN" altLang="en-US" sz="2800" b="1" dirty="0">
                <a:solidFill>
                  <a:srgbClr val="5B5A5C"/>
                </a:solidFill>
                <a:cs typeface="+mn-ea"/>
                <a:sym typeface="+mn-lt"/>
              </a:rPr>
              <a:t>基本功能</a:t>
            </a:r>
            <a:endParaRPr lang="en-US" altLang="zh-CN" sz="2800" b="1" dirty="0">
              <a:solidFill>
                <a:srgbClr val="5B5A5C"/>
              </a:solidFill>
              <a:cs typeface="+mn-ea"/>
              <a:sym typeface="+mn-lt"/>
            </a:endParaRPr>
          </a:p>
        </p:txBody>
      </p:sp>
      <p:grpSp>
        <p:nvGrpSpPr>
          <p:cNvPr id="3" name="组合 2">
            <a:extLst>
              <a:ext uri="{FF2B5EF4-FFF2-40B4-BE49-F238E27FC236}">
                <a16:creationId xmlns:a16="http://schemas.microsoft.com/office/drawing/2014/main" id="{5D0D2FE8-CE08-462F-9440-E212E3C6998A}"/>
              </a:ext>
            </a:extLst>
          </p:cNvPr>
          <p:cNvGrpSpPr/>
          <p:nvPr/>
        </p:nvGrpSpPr>
        <p:grpSpPr>
          <a:xfrm>
            <a:off x="7705246" y="1683638"/>
            <a:ext cx="3282453" cy="1569660"/>
            <a:chOff x="3897433" y="2704327"/>
            <a:chExt cx="1873519" cy="1569660"/>
          </a:xfrm>
        </p:grpSpPr>
        <p:sp>
          <p:nvSpPr>
            <p:cNvPr id="4" name="矩形 3">
              <a:extLst>
                <a:ext uri="{FF2B5EF4-FFF2-40B4-BE49-F238E27FC236}">
                  <a16:creationId xmlns:a16="http://schemas.microsoft.com/office/drawing/2014/main" id="{07574818-73B7-4FC0-8632-E014D4CF3468}"/>
                </a:ext>
              </a:extLst>
            </p:cNvPr>
            <p:cNvSpPr/>
            <p:nvPr/>
          </p:nvSpPr>
          <p:spPr>
            <a:xfrm>
              <a:off x="3897433" y="3018107"/>
              <a:ext cx="1627526"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5" name="文本框 4">
              <a:extLst>
                <a:ext uri="{FF2B5EF4-FFF2-40B4-BE49-F238E27FC236}">
                  <a16:creationId xmlns:a16="http://schemas.microsoft.com/office/drawing/2014/main" id="{488E6457-78E4-4716-8B05-FE1406B80FC1}"/>
                </a:ext>
              </a:extLst>
            </p:cNvPr>
            <p:cNvSpPr txBox="1"/>
            <p:nvPr/>
          </p:nvSpPr>
          <p:spPr>
            <a:xfrm>
              <a:off x="4038723" y="2704327"/>
              <a:ext cx="1732229" cy="1569660"/>
            </a:xfrm>
            <a:prstGeom prst="rect">
              <a:avLst/>
            </a:prstGeom>
            <a:noFill/>
          </p:spPr>
          <p:txBody>
            <a:bodyPr wrap="square" rtlCol="0">
              <a:spAutoFit/>
            </a:bodyPr>
            <a:lstStyle/>
            <a:p>
              <a:r>
                <a:rPr lang="zh-CN" altLang="en-US" sz="3200" b="1" dirty="0">
                  <a:solidFill>
                    <a:schemeClr val="accent6">
                      <a:lumMod val="50000"/>
                    </a:schemeClr>
                  </a:solidFill>
                </a:rPr>
                <a:t>查看个人信息</a:t>
              </a:r>
              <a:endParaRPr lang="en-US" altLang="zh-CN" sz="3200" b="1" dirty="0">
                <a:solidFill>
                  <a:schemeClr val="accent6">
                    <a:lumMod val="50000"/>
                  </a:schemeClr>
                </a:solidFill>
              </a:endParaRPr>
            </a:p>
          </p:txBody>
        </p:sp>
      </p:grpSp>
      <p:grpSp>
        <p:nvGrpSpPr>
          <p:cNvPr id="6" name="组合 5">
            <a:extLst>
              <a:ext uri="{FF2B5EF4-FFF2-40B4-BE49-F238E27FC236}">
                <a16:creationId xmlns:a16="http://schemas.microsoft.com/office/drawing/2014/main" id="{8B51C66A-566A-4E91-83D4-2B36F296AB7E}"/>
              </a:ext>
            </a:extLst>
          </p:cNvPr>
          <p:cNvGrpSpPr/>
          <p:nvPr/>
        </p:nvGrpSpPr>
        <p:grpSpPr>
          <a:xfrm>
            <a:off x="4939686" y="4457143"/>
            <a:ext cx="2312628" cy="584775"/>
            <a:chOff x="3897433" y="2776203"/>
            <a:chExt cx="1873519" cy="584775"/>
          </a:xfrm>
        </p:grpSpPr>
        <p:sp>
          <p:nvSpPr>
            <p:cNvPr id="7" name="矩形 6">
              <a:extLst>
                <a:ext uri="{FF2B5EF4-FFF2-40B4-BE49-F238E27FC236}">
                  <a16:creationId xmlns:a16="http://schemas.microsoft.com/office/drawing/2014/main" id="{A01BF5B7-8804-49C2-8901-76C61AB76DBB}"/>
                </a:ext>
              </a:extLst>
            </p:cNvPr>
            <p:cNvSpPr/>
            <p:nvPr/>
          </p:nvSpPr>
          <p:spPr>
            <a:xfrm>
              <a:off x="3897433" y="3018107"/>
              <a:ext cx="1627526"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8" name="文本框 7">
              <a:extLst>
                <a:ext uri="{FF2B5EF4-FFF2-40B4-BE49-F238E27FC236}">
                  <a16:creationId xmlns:a16="http://schemas.microsoft.com/office/drawing/2014/main" id="{E0F51C8E-D2C9-4F65-B725-9E4D77FA84D5}"/>
                </a:ext>
              </a:extLst>
            </p:cNvPr>
            <p:cNvSpPr txBox="1"/>
            <p:nvPr/>
          </p:nvSpPr>
          <p:spPr>
            <a:xfrm>
              <a:off x="4038723" y="2776203"/>
              <a:ext cx="1732229" cy="584775"/>
            </a:xfrm>
            <a:prstGeom prst="rect">
              <a:avLst/>
            </a:prstGeom>
            <a:noFill/>
          </p:spPr>
          <p:txBody>
            <a:bodyPr wrap="square" rtlCol="0">
              <a:spAutoFit/>
            </a:bodyPr>
            <a:lstStyle/>
            <a:p>
              <a:r>
                <a:rPr lang="zh-CN" altLang="en-US" sz="3200" b="1" dirty="0">
                  <a:solidFill>
                    <a:schemeClr val="accent6">
                      <a:lumMod val="50000"/>
                    </a:schemeClr>
                  </a:solidFill>
                </a:rPr>
                <a:t>获取信息</a:t>
              </a:r>
              <a:endParaRPr lang="en-US" altLang="zh-CN" sz="3200" b="1" dirty="0">
                <a:solidFill>
                  <a:schemeClr val="accent6">
                    <a:lumMod val="50000"/>
                  </a:schemeClr>
                </a:solidFill>
              </a:endParaRPr>
            </a:p>
          </p:txBody>
        </p:sp>
      </p:grpSp>
      <p:sp>
        <p:nvSpPr>
          <p:cNvPr id="12" name="箭头: 右 11">
            <a:extLst>
              <a:ext uri="{FF2B5EF4-FFF2-40B4-BE49-F238E27FC236}">
                <a16:creationId xmlns:a16="http://schemas.microsoft.com/office/drawing/2014/main" id="{CA1FDBC6-A867-46A0-BC2F-4A9EE1F278A1}"/>
              </a:ext>
            </a:extLst>
          </p:cNvPr>
          <p:cNvSpPr/>
          <p:nvPr/>
        </p:nvSpPr>
        <p:spPr>
          <a:xfrm rot="16200000">
            <a:off x="5676352" y="2293377"/>
            <a:ext cx="626411" cy="584775"/>
          </a:xfrm>
          <a:prstGeom prst="rightArrow">
            <a:avLst>
              <a:gd name="adj1" fmla="val 25631"/>
              <a:gd name="adj2" fmla="val 5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a:extLst>
              <a:ext uri="{FF2B5EF4-FFF2-40B4-BE49-F238E27FC236}">
                <a16:creationId xmlns:a16="http://schemas.microsoft.com/office/drawing/2014/main" id="{5E50B290-6DEA-4C96-89C1-8C88C93B64AE}"/>
              </a:ext>
            </a:extLst>
          </p:cNvPr>
          <p:cNvSpPr/>
          <p:nvPr/>
        </p:nvSpPr>
        <p:spPr>
          <a:xfrm rot="5400000">
            <a:off x="5676352" y="3964914"/>
            <a:ext cx="626411" cy="584775"/>
          </a:xfrm>
          <a:prstGeom prst="rightArrow">
            <a:avLst>
              <a:gd name="adj1" fmla="val 25631"/>
              <a:gd name="adj2" fmla="val 5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017994E1-498C-43C8-A7A4-6774C9AD55F9}"/>
              </a:ext>
            </a:extLst>
          </p:cNvPr>
          <p:cNvSpPr txBox="1"/>
          <p:nvPr/>
        </p:nvSpPr>
        <p:spPr>
          <a:xfrm>
            <a:off x="8785119" y="4457143"/>
            <a:ext cx="1008244" cy="584775"/>
          </a:xfrm>
          <a:prstGeom prst="rect">
            <a:avLst/>
          </a:prstGeom>
          <a:solidFill>
            <a:schemeClr val="accent4">
              <a:lumMod val="60000"/>
              <a:lumOff val="40000"/>
            </a:schemeClr>
          </a:solidFill>
        </p:spPr>
        <p:txBody>
          <a:bodyPr wrap="square" rtlCol="0">
            <a:spAutoFit/>
          </a:bodyPr>
          <a:lstStyle/>
          <a:p>
            <a:r>
              <a:rPr lang="zh-CN" altLang="en-US" sz="3200" b="1" dirty="0">
                <a:solidFill>
                  <a:schemeClr val="accent4">
                    <a:lumMod val="50000"/>
                  </a:schemeClr>
                </a:solidFill>
              </a:rPr>
              <a:t>高效</a:t>
            </a:r>
            <a:endParaRPr lang="en-US" altLang="zh-CN" sz="3200" b="1" dirty="0">
              <a:solidFill>
                <a:schemeClr val="accent4">
                  <a:lumMod val="50000"/>
                </a:schemeClr>
              </a:solidFill>
            </a:endParaRPr>
          </a:p>
        </p:txBody>
      </p:sp>
      <p:sp>
        <p:nvSpPr>
          <p:cNvPr id="17" name="文本框 16">
            <a:extLst>
              <a:ext uri="{FF2B5EF4-FFF2-40B4-BE49-F238E27FC236}">
                <a16:creationId xmlns:a16="http://schemas.microsoft.com/office/drawing/2014/main" id="{2A2949EB-8109-445E-A8EE-1F916CF426BA}"/>
              </a:ext>
            </a:extLst>
          </p:cNvPr>
          <p:cNvSpPr txBox="1"/>
          <p:nvPr/>
        </p:nvSpPr>
        <p:spPr>
          <a:xfrm>
            <a:off x="2162023" y="4438059"/>
            <a:ext cx="1008244" cy="584775"/>
          </a:xfrm>
          <a:prstGeom prst="rect">
            <a:avLst/>
          </a:prstGeom>
          <a:solidFill>
            <a:schemeClr val="accent4">
              <a:lumMod val="60000"/>
              <a:lumOff val="40000"/>
            </a:schemeClr>
          </a:solidFill>
        </p:spPr>
        <p:txBody>
          <a:bodyPr wrap="square" rtlCol="0">
            <a:spAutoFit/>
          </a:bodyPr>
          <a:lstStyle/>
          <a:p>
            <a:r>
              <a:rPr lang="zh-CN" altLang="en-US" sz="3200" b="1" dirty="0">
                <a:solidFill>
                  <a:schemeClr val="accent4">
                    <a:lumMod val="50000"/>
                  </a:schemeClr>
                </a:solidFill>
              </a:rPr>
              <a:t>有效</a:t>
            </a:r>
            <a:endParaRPr lang="en-US" altLang="zh-CN" sz="3200" b="1" dirty="0">
              <a:solidFill>
                <a:schemeClr val="accent4">
                  <a:lumMod val="50000"/>
                </a:schemeClr>
              </a:solidFill>
            </a:endParaRPr>
          </a:p>
        </p:txBody>
      </p:sp>
      <p:cxnSp>
        <p:nvCxnSpPr>
          <p:cNvPr id="19" name="直接箭头连接符 18">
            <a:extLst>
              <a:ext uri="{FF2B5EF4-FFF2-40B4-BE49-F238E27FC236}">
                <a16:creationId xmlns:a16="http://schemas.microsoft.com/office/drawing/2014/main" id="{849CC9F4-9C67-47A0-AE71-4F8F2D227A5F}"/>
              </a:ext>
            </a:extLst>
          </p:cNvPr>
          <p:cNvCxnSpPr/>
          <p:nvPr/>
        </p:nvCxnSpPr>
        <p:spPr>
          <a:xfrm flipH="1">
            <a:off x="3345556" y="4839144"/>
            <a:ext cx="1451626" cy="0"/>
          </a:xfrm>
          <a:prstGeom prst="straightConnector1">
            <a:avLst/>
          </a:prstGeom>
          <a:ln w="76200">
            <a:solidFill>
              <a:schemeClr val="accent4">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EA99AFAB-F6B1-460F-8138-09E02BD464BA}"/>
              </a:ext>
            </a:extLst>
          </p:cNvPr>
          <p:cNvCxnSpPr>
            <a:cxnSpLocks/>
          </p:cNvCxnSpPr>
          <p:nvPr/>
        </p:nvCxnSpPr>
        <p:spPr>
          <a:xfrm>
            <a:off x="7079295" y="4839144"/>
            <a:ext cx="1601568" cy="0"/>
          </a:xfrm>
          <a:prstGeom prst="straightConnector1">
            <a:avLst/>
          </a:prstGeom>
          <a:ln w="76200">
            <a:solidFill>
              <a:schemeClr val="accent4">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C4528C12-2613-4E62-9D0F-152464F5C2D9}"/>
              </a:ext>
            </a:extLst>
          </p:cNvPr>
          <p:cNvSpPr txBox="1"/>
          <p:nvPr/>
        </p:nvSpPr>
        <p:spPr>
          <a:xfrm>
            <a:off x="2179112" y="5503071"/>
            <a:ext cx="1008244" cy="584775"/>
          </a:xfrm>
          <a:prstGeom prst="rect">
            <a:avLst/>
          </a:prstGeom>
          <a:noFill/>
        </p:spPr>
        <p:txBody>
          <a:bodyPr wrap="square" rtlCol="0">
            <a:spAutoFit/>
          </a:bodyPr>
          <a:lstStyle/>
          <a:p>
            <a:r>
              <a:rPr lang="zh-CN" altLang="en-US" sz="3200" b="1" dirty="0">
                <a:solidFill>
                  <a:schemeClr val="accent3">
                    <a:lumMod val="50000"/>
                  </a:schemeClr>
                </a:solidFill>
              </a:rPr>
              <a:t>搜索</a:t>
            </a:r>
            <a:endParaRPr lang="en-US" altLang="zh-CN" sz="3200" b="1" dirty="0">
              <a:solidFill>
                <a:schemeClr val="accent3">
                  <a:lumMod val="50000"/>
                </a:schemeClr>
              </a:solidFill>
            </a:endParaRPr>
          </a:p>
        </p:txBody>
      </p:sp>
      <p:sp>
        <p:nvSpPr>
          <p:cNvPr id="25" name="文本框 24">
            <a:extLst>
              <a:ext uri="{FF2B5EF4-FFF2-40B4-BE49-F238E27FC236}">
                <a16:creationId xmlns:a16="http://schemas.microsoft.com/office/drawing/2014/main" id="{82E36B94-0953-4ED3-AEC3-DB443C9E4A18}"/>
              </a:ext>
            </a:extLst>
          </p:cNvPr>
          <p:cNvSpPr txBox="1"/>
          <p:nvPr/>
        </p:nvSpPr>
        <p:spPr>
          <a:xfrm>
            <a:off x="8346507" y="5452587"/>
            <a:ext cx="2660073" cy="584775"/>
          </a:xfrm>
          <a:prstGeom prst="rect">
            <a:avLst/>
          </a:prstGeom>
          <a:noFill/>
        </p:spPr>
        <p:txBody>
          <a:bodyPr wrap="square" rtlCol="0">
            <a:spAutoFit/>
          </a:bodyPr>
          <a:lstStyle/>
          <a:p>
            <a:r>
              <a:rPr lang="zh-CN" altLang="en-US" sz="3200" b="1" dirty="0">
                <a:solidFill>
                  <a:schemeClr val="accent3">
                    <a:lumMod val="50000"/>
                  </a:schemeClr>
                </a:solidFill>
              </a:rPr>
              <a:t>将信息分类</a:t>
            </a:r>
            <a:endParaRPr lang="en-US" altLang="zh-CN" sz="3200" b="1" dirty="0">
              <a:solidFill>
                <a:schemeClr val="accent3">
                  <a:lumMod val="50000"/>
                </a:schemeClr>
              </a:solidFill>
            </a:endParaRPr>
          </a:p>
        </p:txBody>
      </p:sp>
      <p:sp>
        <p:nvSpPr>
          <p:cNvPr id="29" name="文本框 28">
            <a:extLst>
              <a:ext uri="{FF2B5EF4-FFF2-40B4-BE49-F238E27FC236}">
                <a16:creationId xmlns:a16="http://schemas.microsoft.com/office/drawing/2014/main" id="{E54D316F-356D-44D9-874E-4EF57B831334}"/>
              </a:ext>
            </a:extLst>
          </p:cNvPr>
          <p:cNvSpPr txBox="1"/>
          <p:nvPr/>
        </p:nvSpPr>
        <p:spPr>
          <a:xfrm>
            <a:off x="9309022" y="2570808"/>
            <a:ext cx="2138223" cy="584775"/>
          </a:xfrm>
          <a:prstGeom prst="rect">
            <a:avLst/>
          </a:prstGeom>
          <a:solidFill>
            <a:schemeClr val="accent4">
              <a:lumMod val="60000"/>
              <a:lumOff val="40000"/>
            </a:schemeClr>
          </a:solidFill>
        </p:spPr>
        <p:txBody>
          <a:bodyPr wrap="square" rtlCol="0">
            <a:spAutoFit/>
          </a:bodyPr>
          <a:lstStyle/>
          <a:p>
            <a:r>
              <a:rPr lang="zh-CN" altLang="en-US" sz="3200" b="1" dirty="0">
                <a:solidFill>
                  <a:schemeClr val="accent4">
                    <a:lumMod val="50000"/>
                  </a:schemeClr>
                </a:solidFill>
              </a:rPr>
              <a:t>信息安全</a:t>
            </a:r>
            <a:endParaRPr lang="en-US" altLang="zh-CN" sz="3200" b="1" dirty="0">
              <a:solidFill>
                <a:schemeClr val="accent4">
                  <a:lumMod val="50000"/>
                </a:schemeClr>
              </a:solidFill>
            </a:endParaRPr>
          </a:p>
        </p:txBody>
      </p:sp>
      <p:sp>
        <p:nvSpPr>
          <p:cNvPr id="30" name="文本框 29">
            <a:extLst>
              <a:ext uri="{FF2B5EF4-FFF2-40B4-BE49-F238E27FC236}">
                <a16:creationId xmlns:a16="http://schemas.microsoft.com/office/drawing/2014/main" id="{6C414661-5AAA-4598-8EA6-81353A3CDB66}"/>
              </a:ext>
            </a:extLst>
          </p:cNvPr>
          <p:cNvSpPr txBox="1"/>
          <p:nvPr/>
        </p:nvSpPr>
        <p:spPr>
          <a:xfrm>
            <a:off x="9319736" y="3166245"/>
            <a:ext cx="1221624" cy="584775"/>
          </a:xfrm>
          <a:prstGeom prst="rect">
            <a:avLst/>
          </a:prstGeom>
          <a:noFill/>
        </p:spPr>
        <p:txBody>
          <a:bodyPr wrap="square" rtlCol="0">
            <a:spAutoFit/>
          </a:bodyPr>
          <a:lstStyle/>
          <a:p>
            <a:r>
              <a:rPr lang="zh-CN" altLang="en-US" sz="3200" b="1" dirty="0">
                <a:solidFill>
                  <a:schemeClr val="accent3">
                    <a:lumMod val="50000"/>
                  </a:schemeClr>
                </a:solidFill>
              </a:rPr>
              <a:t>注册</a:t>
            </a:r>
            <a:endParaRPr lang="en-US" altLang="zh-CN" sz="3200" b="1" dirty="0">
              <a:solidFill>
                <a:schemeClr val="accent3">
                  <a:lumMod val="50000"/>
                </a:schemeClr>
              </a:solidFill>
            </a:endParaRPr>
          </a:p>
        </p:txBody>
      </p:sp>
      <p:sp>
        <p:nvSpPr>
          <p:cNvPr id="31" name="文本框 30">
            <a:extLst>
              <a:ext uri="{FF2B5EF4-FFF2-40B4-BE49-F238E27FC236}">
                <a16:creationId xmlns:a16="http://schemas.microsoft.com/office/drawing/2014/main" id="{818FA6DA-32E5-42A4-A1FD-45D70C65F487}"/>
              </a:ext>
            </a:extLst>
          </p:cNvPr>
          <p:cNvSpPr txBox="1"/>
          <p:nvPr/>
        </p:nvSpPr>
        <p:spPr>
          <a:xfrm>
            <a:off x="9319736" y="3761682"/>
            <a:ext cx="1983290" cy="584775"/>
          </a:xfrm>
          <a:prstGeom prst="rect">
            <a:avLst/>
          </a:prstGeom>
          <a:noFill/>
        </p:spPr>
        <p:txBody>
          <a:bodyPr wrap="square" rtlCol="0">
            <a:spAutoFit/>
          </a:bodyPr>
          <a:lstStyle/>
          <a:p>
            <a:r>
              <a:rPr lang="zh-CN" altLang="en-US" sz="3200" b="1" dirty="0">
                <a:solidFill>
                  <a:schemeClr val="accent3">
                    <a:lumMod val="50000"/>
                  </a:schemeClr>
                </a:solidFill>
              </a:rPr>
              <a:t>学生认证</a:t>
            </a:r>
            <a:endParaRPr lang="en-US" altLang="zh-CN" sz="3200" b="1" dirty="0">
              <a:solidFill>
                <a:schemeClr val="accent3">
                  <a:lumMod val="50000"/>
                </a:schemeClr>
              </a:solidFill>
            </a:endParaRPr>
          </a:p>
        </p:txBody>
      </p:sp>
      <p:sp>
        <p:nvSpPr>
          <p:cNvPr id="32" name="文本框 31">
            <a:extLst>
              <a:ext uri="{FF2B5EF4-FFF2-40B4-BE49-F238E27FC236}">
                <a16:creationId xmlns:a16="http://schemas.microsoft.com/office/drawing/2014/main" id="{42308940-179D-4D60-B647-B9B06B3199A7}"/>
              </a:ext>
            </a:extLst>
          </p:cNvPr>
          <p:cNvSpPr txBox="1"/>
          <p:nvPr/>
        </p:nvSpPr>
        <p:spPr>
          <a:xfrm>
            <a:off x="1596350" y="1622177"/>
            <a:ext cx="1504925" cy="1077218"/>
          </a:xfrm>
          <a:prstGeom prst="rect">
            <a:avLst/>
          </a:prstGeom>
          <a:solidFill>
            <a:schemeClr val="accent4">
              <a:lumMod val="60000"/>
              <a:lumOff val="40000"/>
            </a:schemeClr>
          </a:solidFill>
        </p:spPr>
        <p:txBody>
          <a:bodyPr wrap="square" rtlCol="0">
            <a:spAutoFit/>
          </a:bodyPr>
          <a:lstStyle/>
          <a:p>
            <a:r>
              <a:rPr lang="zh-CN" altLang="en-US" sz="3200" b="1" dirty="0">
                <a:solidFill>
                  <a:schemeClr val="accent4">
                    <a:lumMod val="50000"/>
                  </a:schemeClr>
                </a:solidFill>
              </a:rPr>
              <a:t>避免有害信息</a:t>
            </a:r>
            <a:endParaRPr lang="en-US" altLang="zh-CN" sz="3200" b="1" dirty="0">
              <a:solidFill>
                <a:schemeClr val="accent4">
                  <a:lumMod val="50000"/>
                </a:schemeClr>
              </a:solidFill>
            </a:endParaRPr>
          </a:p>
        </p:txBody>
      </p:sp>
      <p:cxnSp>
        <p:nvCxnSpPr>
          <p:cNvPr id="33" name="直接箭头连接符 32">
            <a:extLst>
              <a:ext uri="{FF2B5EF4-FFF2-40B4-BE49-F238E27FC236}">
                <a16:creationId xmlns:a16="http://schemas.microsoft.com/office/drawing/2014/main" id="{680943BE-9D1D-445D-A536-1CCA5DEB4E30}"/>
              </a:ext>
            </a:extLst>
          </p:cNvPr>
          <p:cNvCxnSpPr/>
          <p:nvPr/>
        </p:nvCxnSpPr>
        <p:spPr>
          <a:xfrm flipH="1">
            <a:off x="3662465" y="1987087"/>
            <a:ext cx="1451626" cy="0"/>
          </a:xfrm>
          <a:prstGeom prst="straightConnector1">
            <a:avLst/>
          </a:prstGeom>
          <a:ln w="76200">
            <a:solidFill>
              <a:schemeClr val="accent4">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984C7307-4995-4B61-BBEC-FD6A43C3A457}"/>
              </a:ext>
            </a:extLst>
          </p:cNvPr>
          <p:cNvSpPr txBox="1"/>
          <p:nvPr/>
        </p:nvSpPr>
        <p:spPr>
          <a:xfrm>
            <a:off x="1142165" y="2925791"/>
            <a:ext cx="2325716" cy="584775"/>
          </a:xfrm>
          <a:prstGeom prst="rect">
            <a:avLst/>
          </a:prstGeom>
          <a:noFill/>
        </p:spPr>
        <p:txBody>
          <a:bodyPr wrap="square" rtlCol="0">
            <a:spAutoFit/>
          </a:bodyPr>
          <a:lstStyle/>
          <a:p>
            <a:r>
              <a:rPr lang="zh-CN" altLang="en-US" sz="3200" b="1" dirty="0">
                <a:solidFill>
                  <a:schemeClr val="accent3">
                    <a:lumMod val="50000"/>
                  </a:schemeClr>
                </a:solidFill>
              </a:rPr>
              <a:t>管理员审核</a:t>
            </a:r>
            <a:endParaRPr lang="en-US" altLang="zh-CN" sz="3200" b="1" dirty="0">
              <a:solidFill>
                <a:schemeClr val="accent3">
                  <a:lumMod val="50000"/>
                </a:schemeClr>
              </a:solidFill>
            </a:endParaRPr>
          </a:p>
        </p:txBody>
      </p:sp>
      <p:grpSp>
        <p:nvGrpSpPr>
          <p:cNvPr id="27" name="组合 26">
            <a:extLst>
              <a:ext uri="{FF2B5EF4-FFF2-40B4-BE49-F238E27FC236}">
                <a16:creationId xmlns:a16="http://schemas.microsoft.com/office/drawing/2014/main" id="{0984E76B-1FCF-4E19-B1A3-715997624E7D}"/>
              </a:ext>
            </a:extLst>
          </p:cNvPr>
          <p:cNvGrpSpPr/>
          <p:nvPr/>
        </p:nvGrpSpPr>
        <p:grpSpPr>
          <a:xfrm>
            <a:off x="5114091" y="1733949"/>
            <a:ext cx="2312628" cy="1077218"/>
            <a:chOff x="3897433" y="2776203"/>
            <a:chExt cx="1873519" cy="1077218"/>
          </a:xfrm>
        </p:grpSpPr>
        <p:sp>
          <p:nvSpPr>
            <p:cNvPr id="28" name="矩形 27">
              <a:extLst>
                <a:ext uri="{FF2B5EF4-FFF2-40B4-BE49-F238E27FC236}">
                  <a16:creationId xmlns:a16="http://schemas.microsoft.com/office/drawing/2014/main" id="{F6BAEA14-AF20-4A6F-9A19-689B829BF184}"/>
                </a:ext>
              </a:extLst>
            </p:cNvPr>
            <p:cNvSpPr/>
            <p:nvPr/>
          </p:nvSpPr>
          <p:spPr>
            <a:xfrm>
              <a:off x="3897433" y="3018107"/>
              <a:ext cx="1627526" cy="323787"/>
            </a:xfrm>
            <a:prstGeom prst="rect">
              <a:avLst/>
            </a:prstGeom>
            <a:solidFill>
              <a:schemeClr val="accent6">
                <a:lumMod val="40000"/>
                <a:lumOff val="60000"/>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20000"/>
                    <a:lumOff val="80000"/>
                  </a:schemeClr>
                </a:solidFill>
              </a:endParaRPr>
            </a:p>
          </p:txBody>
        </p:sp>
        <p:sp>
          <p:nvSpPr>
            <p:cNvPr id="35" name="文本框 34">
              <a:extLst>
                <a:ext uri="{FF2B5EF4-FFF2-40B4-BE49-F238E27FC236}">
                  <a16:creationId xmlns:a16="http://schemas.microsoft.com/office/drawing/2014/main" id="{9AFC0BB1-E26D-4761-854C-5C8C1889739B}"/>
                </a:ext>
              </a:extLst>
            </p:cNvPr>
            <p:cNvSpPr txBox="1"/>
            <p:nvPr/>
          </p:nvSpPr>
          <p:spPr>
            <a:xfrm>
              <a:off x="4038723" y="2776203"/>
              <a:ext cx="1732229" cy="1077218"/>
            </a:xfrm>
            <a:prstGeom prst="rect">
              <a:avLst/>
            </a:prstGeom>
            <a:noFill/>
          </p:spPr>
          <p:txBody>
            <a:bodyPr wrap="square" rtlCol="0">
              <a:spAutoFit/>
            </a:bodyPr>
            <a:lstStyle/>
            <a:p>
              <a:r>
                <a:rPr lang="zh-CN" altLang="en-US" sz="3200" b="1" dirty="0">
                  <a:solidFill>
                    <a:schemeClr val="accent6">
                      <a:lumMod val="50000"/>
                    </a:schemeClr>
                  </a:solidFill>
                </a:rPr>
                <a:t>发布信息</a:t>
              </a:r>
              <a:endParaRPr lang="en-US" altLang="zh-CN" sz="3200" b="1" dirty="0">
                <a:solidFill>
                  <a:schemeClr val="accent6">
                    <a:lumMod val="50000"/>
                  </a:schemeClr>
                </a:solidFill>
              </a:endParaRPr>
            </a:p>
          </p:txBody>
        </p:sp>
      </p:grpSp>
      <p:sp>
        <p:nvSpPr>
          <p:cNvPr id="36" name="箭头: 右 35">
            <a:extLst>
              <a:ext uri="{FF2B5EF4-FFF2-40B4-BE49-F238E27FC236}">
                <a16:creationId xmlns:a16="http://schemas.microsoft.com/office/drawing/2014/main" id="{EB176349-F4F1-4059-8763-BF28BBD2736F}"/>
              </a:ext>
            </a:extLst>
          </p:cNvPr>
          <p:cNvSpPr/>
          <p:nvPr/>
        </p:nvSpPr>
        <p:spPr>
          <a:xfrm rot="16200000">
            <a:off x="7957036" y="2374377"/>
            <a:ext cx="626411" cy="584775"/>
          </a:xfrm>
          <a:prstGeom prst="rightArrow">
            <a:avLst>
              <a:gd name="adj1" fmla="val 25631"/>
              <a:gd name="adj2" fmla="val 5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3235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par>
                          <p:cTn id="46" fill="hold">
                            <p:stCondLst>
                              <p:cond delay="1000"/>
                            </p:stCondLst>
                            <p:childTnLst>
                              <p:par>
                                <p:cTn id="47" presetID="22" presetClass="entr" presetSubtype="4"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down)">
                                      <p:cBhvr>
                                        <p:cTn id="49" dur="500"/>
                                        <p:tgtEl>
                                          <p:spTgt spid="2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down)">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7" grpId="0" animBg="1"/>
      <p:bldP spid="24" grpId="0"/>
      <p:bldP spid="25" grpId="0"/>
      <p:bldP spid="29" grpId="0" animBg="1"/>
      <p:bldP spid="30" grpId="0"/>
      <p:bldP spid="31" grpId="0"/>
      <p:bldP spid="32" grpId="0" animBg="1"/>
      <p:bldP spid="34" grpId="0"/>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2" name="文本框 1"/>
          <p:cNvSpPr txBox="1"/>
          <p:nvPr/>
        </p:nvSpPr>
        <p:spPr>
          <a:xfrm>
            <a:off x="529936" y="731185"/>
            <a:ext cx="4698722" cy="1446550"/>
          </a:xfrm>
          <a:prstGeom prst="rect">
            <a:avLst/>
          </a:prstGeom>
          <a:noFill/>
        </p:spPr>
        <p:txBody>
          <a:bodyPr wrap="none" rtlCol="0">
            <a:spAutoFit/>
          </a:bodyPr>
          <a:lstStyle/>
          <a:p>
            <a:r>
              <a:rPr lang="zh-CN" altLang="en-US" sz="8800" b="1" dirty="0">
                <a:solidFill>
                  <a:srgbClr val="515356"/>
                </a:solidFill>
                <a:cs typeface="+mn-ea"/>
                <a:sym typeface="+mn-lt"/>
              </a:rPr>
              <a:t>详细说明</a:t>
            </a:r>
          </a:p>
        </p:txBody>
      </p:sp>
      <p:graphicFrame>
        <p:nvGraphicFramePr>
          <p:cNvPr id="2" name="图示 1">
            <a:extLst>
              <a:ext uri="{FF2B5EF4-FFF2-40B4-BE49-F238E27FC236}">
                <a16:creationId xmlns:a16="http://schemas.microsoft.com/office/drawing/2014/main" id="{5AB4A69E-8CDD-4325-ACEB-4AA0785FA118}"/>
              </a:ext>
            </a:extLst>
          </p:cNvPr>
          <p:cNvGraphicFramePr/>
          <p:nvPr>
            <p:extLst>
              <p:ext uri="{D42A27DB-BD31-4B8C-83A1-F6EECF244321}">
                <p14:modId xmlns:p14="http://schemas.microsoft.com/office/powerpoint/2010/main" val="2542171215"/>
              </p:ext>
            </p:extLst>
          </p:nvPr>
        </p:nvGraphicFramePr>
        <p:xfrm>
          <a:off x="809068" y="2991422"/>
          <a:ext cx="11210480" cy="3960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89441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48762"/>
                                        </p:tgtEl>
                                        <p:attrNameLst>
                                          <p:attrName>style.visibility</p:attrName>
                                        </p:attrNameLst>
                                      </p:cBhvr>
                                      <p:to>
                                        <p:strVal val="visible"/>
                                      </p:to>
                                    </p:set>
                                    <p:animEffect transition="in" filter="barn(inVertical)">
                                      <p:cBhvr>
                                        <p:cTn id="7" dur="500"/>
                                        <p:tgtEl>
                                          <p:spTgt spid="1048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3546</TotalTime>
  <Words>1694</Words>
  <Application>Microsoft Office PowerPoint</Application>
  <PresentationFormat>宽屏</PresentationFormat>
  <Paragraphs>280</Paragraphs>
  <Slides>28</Slides>
  <Notes>26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等线</vt:lpstr>
      <vt:lpstr>等线 Light</vt:lpstr>
      <vt:lpstr>方正粗黑宋简体</vt:lpstr>
      <vt:lpstr>Arial</vt:lpstr>
      <vt:lpstr>Calibri</vt:lpstr>
      <vt:lpstr>Corbel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Lightman Shawn</dc:creator>
  <cp:lastModifiedBy>Liu Ruijue</cp:lastModifiedBy>
  <cp:revision>139</cp:revision>
  <dcterms:created xsi:type="dcterms:W3CDTF">2018-11-21T19:49:57Z</dcterms:created>
  <dcterms:modified xsi:type="dcterms:W3CDTF">2021-04-15T11:58:16Z</dcterms:modified>
</cp:coreProperties>
</file>