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ed4eec0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ed4eec0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40266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40266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540266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540266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5402668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540266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ww.analyticsvidhya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hackernoon.com/types-of-linear-regression-w4o227s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thsisfun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Understanding Correlation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Assumptions of Linear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Residual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Least Squares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Simple and Multiple Linear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Evaluation Metrics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Understanding Correlation</a:t>
            </a:r>
            <a:endParaRPr sz="2400"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25" y="1495425"/>
            <a:ext cx="47910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325" y="2769200"/>
            <a:ext cx="32956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721875" y="1720825"/>
            <a:ext cx="69714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L</a:t>
            </a:r>
            <a:r>
              <a:rPr lang="en" sz="1800"/>
              <a:t>inear relationship between features and target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I</a:t>
            </a:r>
            <a:r>
              <a:rPr lang="en" sz="1800"/>
              <a:t>ndependence of observations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N</a:t>
            </a:r>
            <a:r>
              <a:rPr lang="en" sz="1800"/>
              <a:t>ormality of residuals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E</a:t>
            </a:r>
            <a:r>
              <a:rPr lang="en" sz="1800"/>
              <a:t>quality of variance - Homoscedasticity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Little or no multicollinearity between the features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 Inflation Factor (VIF)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Correlation Matrix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Assumptions of Linear Regression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Residual Analysis</a:t>
            </a:r>
            <a:endParaRPr sz="24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900" y="1141975"/>
            <a:ext cx="4524200" cy="22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575" y="3498300"/>
            <a:ext cx="4018851" cy="16693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https://www.analyticsvidhya.com/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Least Squares</a:t>
            </a:r>
            <a:endParaRPr sz="24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25" y="1124725"/>
            <a:ext cx="4309608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975" y="1951150"/>
            <a:ext cx="1936474" cy="1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7087550" y="2803450"/>
            <a:ext cx="17124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600"/>
              <a:t>a</a:t>
            </a:r>
            <a:r>
              <a:rPr lang="en" sz="1600"/>
              <a:t> </a:t>
            </a:r>
            <a:r>
              <a:rPr lang="en" sz="1800"/>
              <a:t>= 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y̅</a:t>
            </a:r>
            <a:r>
              <a:rPr lang="en" sz="1800"/>
              <a:t>-</a:t>
            </a:r>
            <a:r>
              <a:rPr i="1" lang="en" sz="1500"/>
              <a:t>b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x̅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Simple and Multiple Linear Regression</a:t>
            </a:r>
            <a:endParaRPr sz="24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407650"/>
            <a:ext cx="6650175" cy="332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6035525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https://hackernoon.com/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Evaluation Metrics</a:t>
            </a:r>
            <a:endParaRPr sz="2400"/>
          </a:p>
        </p:txBody>
      </p:sp>
      <p:sp>
        <p:nvSpPr>
          <p:cNvPr id="325" name="Google Shape;325;p20"/>
          <p:cNvSpPr txBox="1"/>
          <p:nvPr/>
        </p:nvSpPr>
        <p:spPr>
          <a:xfrm>
            <a:off x="62440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https://www.mathsisfun.com/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100" y="1343799"/>
            <a:ext cx="3563050" cy="20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5">
            <a:alphaModFix/>
          </a:blip>
          <a:srcRect b="-7139" l="-3460" r="3460" t="7140"/>
          <a:stretch/>
        </p:blipFill>
        <p:spPr>
          <a:xfrm>
            <a:off x="5578050" y="3151125"/>
            <a:ext cx="3344953" cy="16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4700" y="3682300"/>
            <a:ext cx="31146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50" y="1750275"/>
            <a:ext cx="3048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