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4ed4eec04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4ed4eec04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4ed4eec04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4ed4eec04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4ed4eec0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4ed4eec0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ed4eec0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ed4eec0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4ed4eec0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4ed4eec0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4ed4eec04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4ed4eec0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4ed4eec0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4ed4eec0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4ed4eec0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4ed4eec0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4ed4eec04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4ed4eec04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4ed4eec04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4ed4eec0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4ed4eec04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4ed4eec04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orbes.com/sites/louiscolumbus/2020/01/19/roundup-of-machine-learning-forecasts-and-market-estimates-202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AI/ 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Applications of Machine Learning</a:t>
            </a:r>
            <a:endParaRPr sz="2400"/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50" y="1088450"/>
            <a:ext cx="5335392" cy="39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Steps to perform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Machine Learning</a:t>
            </a:r>
            <a:endParaRPr sz="2400"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325" y="1544025"/>
            <a:ext cx="6430225" cy="32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Supervised and Unsupervised Techniques</a:t>
            </a:r>
            <a:endParaRPr sz="2400"/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50" y="1294225"/>
            <a:ext cx="7192626" cy="31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19400" y="1474425"/>
            <a:ext cx="75741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is Machine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Classical Programming vs Machine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AI, ML, DL and Data Sciences Explained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Why should I learn Machine Learning? Where is AI heading?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Applications of AI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Steps to perform Machine Learning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Supervised and Unsupervised Learning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What is Machine Learning</a:t>
            </a:r>
            <a:endParaRPr sz="2400"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“Machine learning is the field of study that gives computers the ability to learn without being explicitly programmed”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— Arthur L. Samuel, AI pioneer, 1959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Classical Programming vs Machine Learning</a:t>
            </a:r>
            <a:endParaRPr sz="2400"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497175" y="1538850"/>
            <a:ext cx="70305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</a:rPr>
              <a:t>Classical Programming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3392550" y="2163650"/>
            <a:ext cx="2358900" cy="5931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Computer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7" name="Google Shape;297;p16"/>
          <p:cNvCxnSpPr/>
          <p:nvPr/>
        </p:nvCxnSpPr>
        <p:spPr>
          <a:xfrm>
            <a:off x="2676625" y="2305425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6"/>
          <p:cNvSpPr txBox="1"/>
          <p:nvPr/>
        </p:nvSpPr>
        <p:spPr>
          <a:xfrm>
            <a:off x="2096425" y="2101425"/>
            <a:ext cx="580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9" name="Google Shape;299;p16"/>
          <p:cNvCxnSpPr/>
          <p:nvPr/>
        </p:nvCxnSpPr>
        <p:spPr>
          <a:xfrm>
            <a:off x="2676625" y="2610225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6"/>
          <p:cNvSpPr txBox="1"/>
          <p:nvPr/>
        </p:nvSpPr>
        <p:spPr>
          <a:xfrm>
            <a:off x="1798900" y="2406225"/>
            <a:ext cx="95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Program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1" name="Google Shape;301;p16"/>
          <p:cNvCxnSpPr/>
          <p:nvPr/>
        </p:nvCxnSpPr>
        <p:spPr>
          <a:xfrm>
            <a:off x="5756425" y="2460200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6"/>
          <p:cNvSpPr txBox="1"/>
          <p:nvPr/>
        </p:nvSpPr>
        <p:spPr>
          <a:xfrm>
            <a:off x="6477200" y="2256200"/>
            <a:ext cx="95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Output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497175" y="2986650"/>
            <a:ext cx="70305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</a:rPr>
              <a:t>Machine Learning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3392550" y="3611450"/>
            <a:ext cx="2358900" cy="5931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Computer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>
            <a:off x="2676625" y="3753225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16"/>
          <p:cNvSpPr txBox="1"/>
          <p:nvPr/>
        </p:nvSpPr>
        <p:spPr>
          <a:xfrm>
            <a:off x="2096425" y="3549225"/>
            <a:ext cx="580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7" name="Google Shape;307;p16"/>
          <p:cNvCxnSpPr/>
          <p:nvPr/>
        </p:nvCxnSpPr>
        <p:spPr>
          <a:xfrm>
            <a:off x="2676625" y="4058025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16"/>
          <p:cNvSpPr txBox="1"/>
          <p:nvPr/>
        </p:nvSpPr>
        <p:spPr>
          <a:xfrm>
            <a:off x="1903175" y="3854025"/>
            <a:ext cx="84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Output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9" name="Google Shape;309;p16"/>
          <p:cNvCxnSpPr/>
          <p:nvPr/>
        </p:nvCxnSpPr>
        <p:spPr>
          <a:xfrm>
            <a:off x="5756425" y="3908000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16"/>
          <p:cNvSpPr txBox="1"/>
          <p:nvPr/>
        </p:nvSpPr>
        <p:spPr>
          <a:xfrm>
            <a:off x="6477200" y="3704000"/>
            <a:ext cx="95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Program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AI, ML, DL and Data Science Explained</a:t>
            </a:r>
            <a:endParaRPr sz="2400"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01" y="1325275"/>
            <a:ext cx="6248427" cy="37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Why should I learn ML?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Where is AI heading?</a:t>
            </a:r>
            <a:endParaRPr sz="2400"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304700" y="1597875"/>
            <a:ext cx="8675700" cy="27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The global machine learning market was valued at $1.58B in 2017 and is expected to reach $20.83B in 2024, growing at a CAGR of 44.06% between 2017 and 2024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According to SimplyHired.com, the average machine learning engineer salary is $142,000.An experienced machine learning engineer can earn up to $195, 752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Reference:-</a:t>
            </a:r>
            <a:r>
              <a:rPr i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https://www.forbes.com/sites/louiscolumbus/2020/01/19/roundup-of-machine-learning-forecasts-and-market-estimates-2020/</a:t>
            </a:r>
            <a:endParaRPr i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Why should I learn ML? Where is AI heading?</a:t>
            </a:r>
            <a:endParaRPr sz="2400"/>
          </a:p>
        </p:txBody>
      </p:sp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 b="0" l="9272" r="0" t="7510"/>
          <a:stretch/>
        </p:blipFill>
        <p:spPr>
          <a:xfrm>
            <a:off x="188675" y="1405125"/>
            <a:ext cx="4811599" cy="27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960" y="1456700"/>
            <a:ext cx="3907990" cy="27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Why should I learn ML? Where is AI heading?</a:t>
            </a:r>
            <a:endParaRPr sz="2400"/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50" y="1597875"/>
            <a:ext cx="7913173" cy="313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Why should I learn ML? Where is AI heading?</a:t>
            </a:r>
            <a:endParaRPr sz="2400"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0" y="1826475"/>
            <a:ext cx="4120724" cy="24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50" y="1363550"/>
            <a:ext cx="3484850" cy="35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