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21DB7A-21AA-4B31-AA48-EB491874F65C}">
  <a:tblStyle styleId="{CA21DB7A-21AA-4B31-AA48-EB491874F6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eecf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eecf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7f289cc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7f289cc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feecf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feecf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044abe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8044abe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044abe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044abe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044abe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044abe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4800" y="1635300"/>
            <a:ext cx="52479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Time Series vs Cross Sectional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Time Series Modeling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Stationarity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Time Series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ARIMA Model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Time Series </a:t>
            </a:r>
            <a:r>
              <a:rPr lang="en" sz="2000"/>
              <a:t>vs Cross Sectional Data</a:t>
            </a:r>
            <a:endParaRPr sz="2400"/>
          </a:p>
        </p:txBody>
      </p:sp>
      <p:graphicFrame>
        <p:nvGraphicFramePr>
          <p:cNvPr id="289" name="Google Shape;289;p15"/>
          <p:cNvGraphicFramePr/>
          <p:nvPr/>
        </p:nvGraphicFramePr>
        <p:xfrm>
          <a:off x="952500" y="145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{CA21DB7A-21AA-4B31-AA48-EB491874F65C}</a:tableStyleId>
              </a:tblPr>
              <a:tblGrid>
                <a:gridCol w="3776700"/>
                <a:gridCol w="3776700"/>
              </a:tblGrid>
              <a:tr h="40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Series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Cross Sectional 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is collected over a period of time, usually equally spaced time intervals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</a:t>
                      </a:r>
                      <a:r>
                        <a:rPr lang="en"/>
                        <a:t>come from different individuals or groups at a single point in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 of time series data is called Forecasting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 of cross sectional data covers supervised and unsupervised learning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 Techniques - ARIMA, Exponential Smoothing, CNN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 Techniques - Linear Regression, Random Forest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- Predicting the number of airline passengers based on historical trend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- Predicting the salary of employees based their experience and skills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Time Series Modeling Techniques</a:t>
            </a:r>
            <a:endParaRPr sz="2400"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Auto Regression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Moving Average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ARIMA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SARIMA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ARIMAX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SARIMAX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Exponential Smoothing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Holt Winter’s Exponential Smoothing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Recurrent Neural Networks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Stationarity</a:t>
            </a:r>
            <a:endParaRPr sz="24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422000" y="1342075"/>
            <a:ext cx="72738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800"/>
              <a:t>Stationary Time Series</a:t>
            </a:r>
            <a:endParaRPr b="1"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600"/>
              <a:t>Mean is constant over time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600"/>
              <a:t>Variance is constant over time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600"/>
              <a:t>Covariance is constant over time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Non-stationary series can be stationarized through</a:t>
            </a:r>
            <a:r>
              <a:rPr b="1" lang="en" sz="1800"/>
              <a:t> Differencing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Dickey Fuller Test </a:t>
            </a:r>
            <a:r>
              <a:rPr lang="en" sz="1800"/>
              <a:t>is used to test stationarity of series 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600"/>
              <a:t>p&lt;0.05 employs stationarity </a:t>
            </a:r>
            <a:endParaRPr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Stationarity</a:t>
            </a:r>
            <a:endParaRPr sz="2400"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37" y="1644975"/>
            <a:ext cx="8322426" cy="24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/>
          <p:nvPr/>
        </p:nvSpPr>
        <p:spPr>
          <a:xfrm>
            <a:off x="62440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https://towardsdatascience.com/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Time Series Data</a:t>
            </a:r>
            <a:endParaRPr sz="2400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400" y="1240575"/>
            <a:ext cx="6226424" cy="37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422000" y="1342075"/>
            <a:ext cx="72738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800"/>
              <a:t>AutoRegression (p)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ŷt = μ + ϕ1 yt-1 + ϕ2 yt-2 + … + ϕp yt-p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Integrator (d</a:t>
            </a:r>
            <a:r>
              <a:rPr b="1" lang="en" sz="1800"/>
              <a:t>)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Differencing of order </a:t>
            </a:r>
            <a:r>
              <a:rPr b="1" lang="en" sz="1600"/>
              <a:t>d</a:t>
            </a:r>
            <a:r>
              <a:rPr lang="en" sz="1600"/>
              <a:t> is applied to stationarize series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Moving Average (q)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ŷt = θ1et-1 + θ2et-2 + … + θqet-q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600"/>
              <a:t>ARIMA Model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ŷt = μ + ϕ1 yt-1 + ϕ2 yt-2 + … + ϕp yt-p + θ1et-1 + θ2et-2 + … + θqet-q</a:t>
            </a:r>
            <a:endParaRPr sz="1600"/>
          </a:p>
        </p:txBody>
      </p:sp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ARIMA Model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