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7A67FA-95F1-4B04-A761-4DA7245D1EDD}">
  <a:tblStyle styleId="{F27A67FA-95F1-4B04-A761-4DA7245D1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7f289c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7f289c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c6b9db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c6b9db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7f289cc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7f289cc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f289cc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f289cc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feecf6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feecf6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feecf65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feecf65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7f289cc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7f289cc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5402668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5402668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7f289cc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7f289cc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7f289cc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7f289cc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7f289cc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7f289cc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heartbeat.fritz.a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prismoskills.appspot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4800" y="1635300"/>
            <a:ext cx="5247900" cy="1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Hierarchical Clustering</a:t>
            </a:r>
            <a:endParaRPr sz="24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50" y="1424003"/>
            <a:ext cx="5276500" cy="27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4188425"/>
            <a:ext cx="7368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the distance of the vertical lines in the dendrogram, more the distance between those clusters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of clusters is the number of vertical lines intersected by the horizontal line drawn on Dendrogram</a:t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599525" y="1456125"/>
            <a:ext cx="44355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Linkage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nearest observations in two clusters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Complete Linkage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farthest observations in two clusters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Linkage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of all the pairwise distances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Ward’s method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utilizes the distance between a central point in each cluster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Linkage Methods</a:t>
            </a:r>
            <a:endParaRPr sz="24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55" y="1456130"/>
            <a:ext cx="3509350" cy="25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Principal Component Analysis</a:t>
            </a:r>
            <a:endParaRPr sz="2400"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Applications</a:t>
            </a:r>
            <a:r>
              <a:rPr b="1" lang="en" sz="1800"/>
              <a:t> -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Dimension reduction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Feature extraction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Reducing computational expense in model execution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Visualization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Handling multicollinearity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Principal Component Analysis</a:t>
            </a:r>
            <a:endParaRPr sz="2400"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75" y="1651396"/>
            <a:ext cx="7030499" cy="29226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6772700" y="4772700"/>
            <a:ext cx="2471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https://heartbeat.fritz.ai/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019400" y="1474425"/>
            <a:ext cx="75741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Supervised vs Unsupervised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Clustering Techniques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Applications of Clustering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Distance between Two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K-Means Clustering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Hierarchical Clustering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Principal Component Analysis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Supervised vs Unsupervised Learning</a:t>
            </a:r>
            <a:endParaRPr sz="2400"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952500" y="145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{F27A67FA-95F1-4B04-A761-4DA7245D1EDD}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Supervised Learning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Unsupervised Learning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a response variable/ labels in the data to guide the learning process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is no response variable/ labels to guide the 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Techniques - Regression, Classification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Techniques - Clustering, Principal Component Analysis etc.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metrics can be used to assess the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 of the clusters has subjectivity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Predicting salary of employees based on their Experience, Skill, Location and Technology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 - Grouping of customers based on Recency, Frequency and Monetary value of their transactions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Clustering Techniques</a:t>
            </a:r>
            <a:endParaRPr sz="24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800"/>
              <a:t>Managerial Clustering</a:t>
            </a:r>
            <a:endParaRPr b="1"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Rule based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b="1" lang="en" sz="1800"/>
              <a:t>Statistical Clustering</a:t>
            </a:r>
            <a:endParaRPr b="1"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K-Means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Hierarchical 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DBScan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K-Mode (categorical data)</a:t>
            </a:r>
            <a:endParaRPr sz="18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800"/>
              <a:t>K-Prototype (mixed data)</a:t>
            </a:r>
            <a:endParaRPr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Applications of </a:t>
            </a:r>
            <a:r>
              <a:rPr lang="en" sz="2000"/>
              <a:t>Clustering </a:t>
            </a:r>
            <a:endParaRPr sz="24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Market Segmentation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800"/>
              <a:t>Customer Profiling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Recommender Systems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Image Segmentation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Document Analysis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Search Engines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Distance between Two Points</a:t>
            </a:r>
            <a:endParaRPr sz="2400"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251" y="1390125"/>
            <a:ext cx="3357617" cy="30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/>
          <p:nvPr/>
        </p:nvSpPr>
        <p:spPr>
          <a:xfrm>
            <a:off x="6244050" y="4772700"/>
            <a:ext cx="3000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Reference </a:t>
            </a:r>
            <a:r>
              <a:rPr lang="en" sz="1100"/>
              <a:t>-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https://prismoskills.appspot.com/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K-Means </a:t>
            </a:r>
            <a:r>
              <a:rPr lang="en" sz="2000"/>
              <a:t>Clustering </a:t>
            </a:r>
            <a:endParaRPr sz="24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Decide the number of clusters you want i.e. value of K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Elbow method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Silhouette score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Subject knowledge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Initialize the clusters by randomly choosing k data points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Assign the nearest observations to the corresponding cluster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 Euclidean/ Manhattan distance to calculate distance between observations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Update the cluster centroid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Repeat steps 3 and 4 until the clusters are stable   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K-Means Clustering </a:t>
            </a:r>
            <a:endParaRPr sz="24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00" y="1424875"/>
            <a:ext cx="2350200" cy="16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00" y="1240550"/>
            <a:ext cx="2457850" cy="17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625" y="3328195"/>
            <a:ext cx="2350200" cy="164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 rotWithShape="1">
          <a:blip r:embed="rId6">
            <a:alphaModFix/>
          </a:blip>
          <a:srcRect b="0" l="5920" r="-5919" t="0"/>
          <a:stretch/>
        </p:blipFill>
        <p:spPr>
          <a:xfrm>
            <a:off x="5306751" y="3310196"/>
            <a:ext cx="2350200" cy="157662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2069425" y="3038100"/>
            <a:ext cx="72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Step 1</a:t>
            </a:r>
            <a:endParaRPr b="1"/>
          </a:p>
        </p:txBody>
      </p:sp>
      <p:sp>
        <p:nvSpPr>
          <p:cNvPr id="325" name="Google Shape;325;p20"/>
          <p:cNvSpPr txBox="1"/>
          <p:nvPr/>
        </p:nvSpPr>
        <p:spPr>
          <a:xfrm>
            <a:off x="5766675" y="2858325"/>
            <a:ext cx="72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Step 2</a:t>
            </a:r>
            <a:endParaRPr b="1"/>
          </a:p>
        </p:txBody>
      </p:sp>
      <p:sp>
        <p:nvSpPr>
          <p:cNvPr id="326" name="Google Shape;326;p20"/>
          <p:cNvSpPr txBox="1"/>
          <p:nvPr/>
        </p:nvSpPr>
        <p:spPr>
          <a:xfrm>
            <a:off x="2744925" y="4726350"/>
            <a:ext cx="72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Step 3</a:t>
            </a:r>
            <a:endParaRPr b="1"/>
          </a:p>
        </p:txBody>
      </p:sp>
      <p:sp>
        <p:nvSpPr>
          <p:cNvPr id="327" name="Google Shape;327;p20"/>
          <p:cNvSpPr txBox="1"/>
          <p:nvPr/>
        </p:nvSpPr>
        <p:spPr>
          <a:xfrm>
            <a:off x="6697025" y="4658625"/>
            <a:ext cx="729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Step 4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Hierarchical </a:t>
            </a:r>
            <a:r>
              <a:rPr lang="en" sz="2000"/>
              <a:t>Clustering (Agglomerative) </a:t>
            </a:r>
            <a:endParaRPr sz="2400"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781100" y="1353650"/>
            <a:ext cx="6971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Each observation is considered to be a cluster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Fuse the closest clusters into a single cluster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Choose a linkage method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Compute the distance between the new cluster and other clusters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Repeat steps 2 and 3 until all the observations are merged into a single cluster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Divisive Clustering</a:t>
            </a:r>
            <a:r>
              <a:rPr lang="en" sz="1800"/>
              <a:t> starts with all the observations in a single cluster, and then at each step it is split into smaller clusters until each cluster contains just one observation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