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71" r:id="rId5"/>
    <p:sldId id="273" r:id="rId6"/>
    <p:sldId id="258" r:id="rId7"/>
    <p:sldId id="263" r:id="rId8"/>
    <p:sldId id="272" r:id="rId9"/>
    <p:sldId id="269" r:id="rId10"/>
    <p:sldId id="275" r:id="rId11"/>
    <p:sldId id="260" r:id="rId12"/>
    <p:sldId id="261" r:id="rId13"/>
    <p:sldId id="259" r:id="rId14"/>
    <p:sldId id="268" r:id="rId15"/>
    <p:sldId id="267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20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1CEE-B35C-4345-B639-74CD02EF3632}" type="datetimeFigureOut">
              <a:rPr lang="en-US" smtClean="0"/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D54C-4863-1443-B83A-6C116DC7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1CEE-B35C-4345-B639-74CD02EF3632}" type="datetimeFigureOut">
              <a:rPr lang="en-US" smtClean="0"/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D54C-4863-1443-B83A-6C116DC7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7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1CEE-B35C-4345-B639-74CD02EF3632}" type="datetimeFigureOut">
              <a:rPr lang="en-US" smtClean="0"/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D54C-4863-1443-B83A-6C116DC7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1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1CEE-B35C-4345-B639-74CD02EF3632}" type="datetimeFigureOut">
              <a:rPr lang="en-US" smtClean="0"/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D54C-4863-1443-B83A-6C116DC7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2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1CEE-B35C-4345-B639-74CD02EF3632}" type="datetimeFigureOut">
              <a:rPr lang="en-US" smtClean="0"/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D54C-4863-1443-B83A-6C116DC7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1CEE-B35C-4345-B639-74CD02EF3632}" type="datetimeFigureOut">
              <a:rPr lang="en-US" smtClean="0"/>
              <a:t>3/8/13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D54C-4863-1443-B83A-6C116DC7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1CEE-B35C-4345-B639-74CD02EF3632}" type="datetimeFigureOut">
              <a:rPr lang="en-US" smtClean="0"/>
              <a:t>3/8/13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D54C-4863-1443-B83A-6C116DC7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1CEE-B35C-4345-B639-74CD02EF3632}" type="datetimeFigureOut">
              <a:rPr lang="en-US" smtClean="0"/>
              <a:t>3/8/13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D54C-4863-1443-B83A-6C116DC7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3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1CEE-B35C-4345-B639-74CD02EF3632}" type="datetimeFigureOut">
              <a:rPr lang="en-US" smtClean="0"/>
              <a:t>3/8/13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D54C-4863-1443-B83A-6C116DC7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8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1CEE-B35C-4345-B639-74CD02EF3632}" type="datetimeFigureOut">
              <a:rPr lang="en-US" smtClean="0"/>
              <a:t>3/8/13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D54C-4863-1443-B83A-6C116DC7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1CEE-B35C-4345-B639-74CD02EF3632}" type="datetimeFigureOut">
              <a:rPr lang="en-US" smtClean="0"/>
              <a:t>3/8/13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D54C-4863-1443-B83A-6C116DC7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D1CEE-B35C-4345-B639-74CD02EF3632}" type="datetimeFigureOut">
              <a:rPr lang="en-US" smtClean="0"/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AD54C-4863-1443-B83A-6C116DC7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5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elcomeScreen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" y="32283"/>
            <a:ext cx="9120559" cy="624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4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dingInBrow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0" y="21524"/>
            <a:ext cx="9048149" cy="711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ssEndRespon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9"/>
            <a:ext cx="9144000" cy="661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ssEndReadingSummary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2"/>
            <a:ext cx="9144000" cy="865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ssEndWeeklySumm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1"/>
            <a:ext cx="9144000" cy="82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BadgeWallB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4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xmlns:p14="http://schemas.microsoft.com/office/powerpoint/2010/main" spd="slow" advClick="0" advTm="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sF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62" y="-1"/>
            <a:ext cx="9147796" cy="736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xmlns:p14="http://schemas.microsoft.com/office/powerpoint/2010/main" spd="slow" advClick="0" advTm="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ader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813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xmlns:p14="http://schemas.microsoft.com/office/powerpoint/2010/main" spd="slow" advClick="0" advTm="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gn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" y="35176"/>
            <a:ext cx="9100950" cy="466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8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oogleC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7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gratedC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" y="0"/>
            <a:ext cx="9133238" cy="677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xmlns:p14="http://schemas.microsoft.com/office/powerpoint/2010/main" spd="slow" advClick="0" advTm="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Visualization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" y="21524"/>
            <a:ext cx="9144000" cy="65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3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ertReading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5" y="21524"/>
            <a:ext cx="9111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5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xmlns:p14="http://schemas.microsoft.com/office/powerpoint/2010/main" spd="slow" advClick="0" advTm="2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dingInBrow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0" y="21524"/>
            <a:ext cx="9048149" cy="711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llScreenCleanMode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3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adingFull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Macintosh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UVic / Fine Arts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Studios of Integrated Media</dc:creator>
  <cp:lastModifiedBy>Studios of Integrated Media</cp:lastModifiedBy>
  <cp:revision>7</cp:revision>
  <dcterms:created xsi:type="dcterms:W3CDTF">2013-03-09T02:32:47Z</dcterms:created>
  <dcterms:modified xsi:type="dcterms:W3CDTF">2013-03-09T04:52:43Z</dcterms:modified>
</cp:coreProperties>
</file>