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0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80" r:id="rId19"/>
    <p:sldId id="279" r:id="rId20"/>
    <p:sldId id="278" r:id="rId21"/>
    <p:sldId id="265" r:id="rId22"/>
    <p:sldId id="281" r:id="rId23"/>
    <p:sldId id="282" r:id="rId24"/>
    <p:sldId id="283" r:id="rId25"/>
    <p:sldId id="284" r:id="rId26"/>
    <p:sldId id="286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8" r:id="rId39"/>
    <p:sldId id="299" r:id="rId40"/>
    <p:sldId id="301" r:id="rId41"/>
    <p:sldId id="300" r:id="rId42"/>
    <p:sldId id="302" r:id="rId43"/>
    <p:sldId id="30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1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FD6-9DE9-468C-94E4-0D5F1E20A718}" type="datetimeFigureOut">
              <a:rPr lang="en-US" smtClean="0"/>
              <a:pPr/>
              <a:t>6/14/2012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09DC-F7F1-443D-8805-C216C918BD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FD6-9DE9-468C-94E4-0D5F1E20A718}" type="datetimeFigureOut">
              <a:rPr lang="en-US" smtClean="0"/>
              <a:pPr/>
              <a:t>6/14/2012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09DC-F7F1-443D-8805-C216C918BD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FD6-9DE9-468C-94E4-0D5F1E20A718}" type="datetimeFigureOut">
              <a:rPr lang="en-US" smtClean="0"/>
              <a:pPr/>
              <a:t>6/14/2012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09DC-F7F1-443D-8805-C216C918BD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FD6-9DE9-468C-94E4-0D5F1E20A718}" type="datetimeFigureOut">
              <a:rPr lang="en-US" smtClean="0"/>
              <a:pPr/>
              <a:t>6/14/2012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09DC-F7F1-443D-8805-C216C918BD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FD6-9DE9-468C-94E4-0D5F1E20A718}" type="datetimeFigureOut">
              <a:rPr lang="en-US" smtClean="0"/>
              <a:pPr/>
              <a:t>6/14/2012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09DC-F7F1-443D-8805-C216C918BD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FD6-9DE9-468C-94E4-0D5F1E20A718}" type="datetimeFigureOut">
              <a:rPr lang="en-US" smtClean="0"/>
              <a:pPr/>
              <a:t>6/14/2012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09DC-F7F1-443D-8805-C216C918BD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FD6-9DE9-468C-94E4-0D5F1E20A718}" type="datetimeFigureOut">
              <a:rPr lang="en-US" smtClean="0"/>
              <a:pPr/>
              <a:t>6/14/2012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09DC-F7F1-443D-8805-C216C918BD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FD6-9DE9-468C-94E4-0D5F1E20A718}" type="datetimeFigureOut">
              <a:rPr lang="en-US" smtClean="0"/>
              <a:pPr/>
              <a:t>6/14/2012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09DC-F7F1-443D-8805-C216C918BD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FD6-9DE9-468C-94E4-0D5F1E20A718}" type="datetimeFigureOut">
              <a:rPr lang="en-US" smtClean="0"/>
              <a:pPr/>
              <a:t>6/14/2012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09DC-F7F1-443D-8805-C216C918BD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FD6-9DE9-468C-94E4-0D5F1E20A718}" type="datetimeFigureOut">
              <a:rPr lang="en-US" smtClean="0"/>
              <a:pPr/>
              <a:t>6/14/2012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09DC-F7F1-443D-8805-C216C918BD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FD6-9DE9-468C-94E4-0D5F1E20A718}" type="datetimeFigureOut">
              <a:rPr lang="en-US" smtClean="0"/>
              <a:pPr/>
              <a:t>6/14/2012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46D09DC-F7F1-443D-8805-C216C918BDF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62BFD6-9DE9-468C-94E4-0D5F1E20A718}" type="datetimeFigureOut">
              <a:rPr lang="en-US" smtClean="0"/>
              <a:pPr/>
              <a:t>6/14/2012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46D09DC-F7F1-443D-8805-C216C918BDF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928662" y="571480"/>
            <a:ext cx="7429552" cy="500066"/>
          </a:xfrm>
          <a:prstGeom prst="rect">
            <a:avLst/>
          </a:prstGeom>
          <a:effectLst>
            <a:outerShdw blurRad="57150" dist="38100" dir="5400000" algn="ctr" rotWithShape="0">
              <a:schemeClr val="accent2">
                <a:shade val="9000"/>
                <a:satMod val="105000"/>
                <a:alpha val="48000"/>
              </a:schemeClr>
            </a:outerShdw>
            <a:softEdge rad="635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cap="all" dirty="0" smtClean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SaNJAY</a:t>
            </a:r>
            <a:r>
              <a:rPr lang="en-US" sz="3600" b="1" cap="all" dirty="0" smtClean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– </a:t>
            </a:r>
            <a:r>
              <a:rPr lang="en-US" sz="3600" cap="all" dirty="0" smtClean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AIR MISSION PLANNER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System</a:t>
            </a:r>
          </a:p>
          <a:p>
            <a:r>
              <a:rPr lang="en-US" dirty="0" smtClean="0"/>
              <a:t>New User Account Creation</a:t>
            </a:r>
          </a:p>
          <a:p>
            <a:r>
              <a:rPr lang="en-US" dirty="0" smtClean="0"/>
              <a:t>Check for Valid Input Data</a:t>
            </a:r>
          </a:p>
          <a:p>
            <a:r>
              <a:rPr lang="en-US" dirty="0" smtClean="0"/>
              <a:t>Loading Geographical 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Flights Visualizer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System</a:t>
            </a:r>
          </a:p>
          <a:p>
            <a:r>
              <a:rPr lang="en-US" dirty="0" smtClean="0"/>
              <a:t>New User Account Creation</a:t>
            </a:r>
          </a:p>
          <a:p>
            <a:r>
              <a:rPr lang="en-US" dirty="0" smtClean="0"/>
              <a:t>Check for Valid Input Data</a:t>
            </a:r>
          </a:p>
          <a:p>
            <a:r>
              <a:rPr lang="en-US" dirty="0" smtClean="0"/>
              <a:t>Loading Geographical Information </a:t>
            </a:r>
          </a:p>
          <a:p>
            <a:r>
              <a:rPr lang="en-US" dirty="0" smtClean="0"/>
              <a:t>Display Flights Over Geo Graphical Information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Flights Visualizer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System</a:t>
            </a:r>
          </a:p>
          <a:p>
            <a:r>
              <a:rPr lang="en-US" dirty="0" smtClean="0"/>
              <a:t>New User Account Creation</a:t>
            </a:r>
          </a:p>
          <a:p>
            <a:r>
              <a:rPr lang="en-US" dirty="0" smtClean="0"/>
              <a:t>Check for Valid Input Data</a:t>
            </a:r>
          </a:p>
          <a:p>
            <a:r>
              <a:rPr lang="en-US" dirty="0" smtClean="0"/>
              <a:t>Loading Geographical Information </a:t>
            </a:r>
          </a:p>
          <a:p>
            <a:r>
              <a:rPr lang="en-US" dirty="0" smtClean="0"/>
              <a:t>Display Flights Over Geo Graphical Information</a:t>
            </a:r>
          </a:p>
          <a:p>
            <a:r>
              <a:rPr lang="en-US" dirty="0" smtClean="0"/>
              <a:t>Navigation Controls – Manually/ Geo- Mapping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Flights Visualizer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System</a:t>
            </a:r>
          </a:p>
          <a:p>
            <a:r>
              <a:rPr lang="en-US" dirty="0" smtClean="0"/>
              <a:t>New User Account Creation</a:t>
            </a:r>
          </a:p>
          <a:p>
            <a:r>
              <a:rPr lang="en-US" dirty="0" smtClean="0"/>
              <a:t>Check for Valid Input Data</a:t>
            </a:r>
          </a:p>
          <a:p>
            <a:r>
              <a:rPr lang="en-US" dirty="0" smtClean="0"/>
              <a:t>Loading Geographical Information </a:t>
            </a:r>
          </a:p>
          <a:p>
            <a:r>
              <a:rPr lang="en-US" dirty="0" smtClean="0"/>
              <a:t>Display Flights Over Geo Graphical Information</a:t>
            </a:r>
          </a:p>
          <a:p>
            <a:r>
              <a:rPr lang="en-US" dirty="0" smtClean="0"/>
              <a:t>Navigation Controls – Manually/ Geo- Mapping</a:t>
            </a:r>
          </a:p>
          <a:p>
            <a:r>
              <a:rPr lang="en-US" dirty="0" smtClean="0"/>
              <a:t>Display Flights Path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Flights Visualizer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System</a:t>
            </a:r>
          </a:p>
          <a:p>
            <a:r>
              <a:rPr lang="en-US" dirty="0" smtClean="0"/>
              <a:t>New User Account Creation</a:t>
            </a:r>
          </a:p>
          <a:p>
            <a:r>
              <a:rPr lang="en-US" dirty="0" smtClean="0"/>
              <a:t>Check for Valid Input Data</a:t>
            </a:r>
          </a:p>
          <a:p>
            <a:r>
              <a:rPr lang="en-US" dirty="0" smtClean="0"/>
              <a:t>Loading Geographical Information </a:t>
            </a:r>
          </a:p>
          <a:p>
            <a:r>
              <a:rPr lang="en-US" dirty="0" smtClean="0"/>
              <a:t>Display Flights Over Geo Graphical Information</a:t>
            </a:r>
          </a:p>
          <a:p>
            <a:r>
              <a:rPr lang="en-US" dirty="0" smtClean="0"/>
              <a:t>Navigation Controls – Manually/ Geo- Mapping</a:t>
            </a:r>
          </a:p>
          <a:p>
            <a:r>
              <a:rPr lang="en-US" dirty="0" smtClean="0"/>
              <a:t>Display Flights Path</a:t>
            </a:r>
          </a:p>
          <a:p>
            <a:r>
              <a:rPr lang="en-US" dirty="0" smtClean="0"/>
              <a:t>Display Altitude of Flight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Flights Visualizer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System</a:t>
            </a:r>
          </a:p>
          <a:p>
            <a:r>
              <a:rPr lang="en-US" dirty="0" smtClean="0"/>
              <a:t>New User Account Creation</a:t>
            </a:r>
          </a:p>
          <a:p>
            <a:r>
              <a:rPr lang="en-US" dirty="0" smtClean="0"/>
              <a:t>Check for Valid Input Data</a:t>
            </a:r>
          </a:p>
          <a:p>
            <a:r>
              <a:rPr lang="en-US" dirty="0" smtClean="0"/>
              <a:t>Loading Geographical Information </a:t>
            </a:r>
          </a:p>
          <a:p>
            <a:r>
              <a:rPr lang="en-US" dirty="0" smtClean="0"/>
              <a:t>Display Flights Over Geo Graphical Information</a:t>
            </a:r>
          </a:p>
          <a:p>
            <a:r>
              <a:rPr lang="en-US" dirty="0" smtClean="0"/>
              <a:t>Navigation Controls – Manually/ Geo- Mapping</a:t>
            </a:r>
          </a:p>
          <a:p>
            <a:r>
              <a:rPr lang="en-US" dirty="0" smtClean="0"/>
              <a:t>Display Flights Path</a:t>
            </a:r>
          </a:p>
          <a:p>
            <a:r>
              <a:rPr lang="en-US" dirty="0" smtClean="0"/>
              <a:t>Display Altitude of Flight</a:t>
            </a:r>
          </a:p>
          <a:p>
            <a:r>
              <a:rPr lang="en-IN" dirty="0" smtClean="0"/>
              <a:t>Display Information of flight when Clicked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Flights Visualizer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dirty="0" smtClean="0"/>
              <a:t>Login System</a:t>
            </a:r>
          </a:p>
          <a:p>
            <a:r>
              <a:rPr lang="en-US" dirty="0" smtClean="0"/>
              <a:t>New User Account Creation</a:t>
            </a:r>
          </a:p>
          <a:p>
            <a:r>
              <a:rPr lang="en-US" dirty="0" smtClean="0"/>
              <a:t>Check for Valid Input Data</a:t>
            </a:r>
          </a:p>
          <a:p>
            <a:r>
              <a:rPr lang="en-US" dirty="0" smtClean="0"/>
              <a:t>Loading Geographical Information </a:t>
            </a:r>
          </a:p>
          <a:p>
            <a:r>
              <a:rPr lang="en-US" dirty="0" smtClean="0"/>
              <a:t>Display Flights Over Geo Graphical Information</a:t>
            </a:r>
          </a:p>
          <a:p>
            <a:r>
              <a:rPr lang="en-US" dirty="0" smtClean="0"/>
              <a:t>Navigation Controls – Manually/ Geo- Mapping</a:t>
            </a:r>
          </a:p>
          <a:p>
            <a:r>
              <a:rPr lang="en-US" dirty="0" smtClean="0"/>
              <a:t>Display Flights Path</a:t>
            </a:r>
          </a:p>
          <a:p>
            <a:r>
              <a:rPr lang="en-US" dirty="0" smtClean="0"/>
              <a:t>Display Altitude of Flight</a:t>
            </a:r>
          </a:p>
          <a:p>
            <a:r>
              <a:rPr lang="en-IN" dirty="0" smtClean="0"/>
              <a:t>Display Information of flight when Clicked</a:t>
            </a:r>
          </a:p>
          <a:p>
            <a:r>
              <a:rPr lang="en-US" dirty="0" smtClean="0"/>
              <a:t>Flight Position Update Every 60 sec.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Flights Visualizer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                   Secure Login System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       Google Earth API</a:t>
            </a:r>
          </a:p>
          <a:p>
            <a:pPr>
              <a:buNone/>
            </a:pPr>
            <a:r>
              <a:rPr lang="en-US" dirty="0" smtClean="0"/>
              <a:t>                                               Google Maps API</a:t>
            </a:r>
          </a:p>
          <a:p>
            <a:r>
              <a:rPr lang="en-US" dirty="0" smtClean="0"/>
              <a:t>                                            From Radar(Simulated using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MySQL Database)</a:t>
            </a:r>
          </a:p>
          <a:p>
            <a:r>
              <a:rPr lang="en-US" dirty="0" smtClean="0"/>
              <a:t>                                            GE API + JavaScript + </a:t>
            </a:r>
          </a:p>
          <a:p>
            <a:pPr>
              <a:buNone/>
            </a:pPr>
            <a:r>
              <a:rPr lang="en-US" dirty="0" smtClean="0"/>
              <a:t>                                                Asp.net + C#</a:t>
            </a:r>
          </a:p>
          <a:p>
            <a:r>
              <a:rPr lang="en-US" dirty="0" smtClean="0"/>
              <a:t>                                            Refreshing display at 60 sec </a:t>
            </a:r>
          </a:p>
          <a:p>
            <a:pPr>
              <a:buNone/>
            </a:pPr>
            <a:r>
              <a:rPr lang="en-US" dirty="0" smtClean="0"/>
              <a:t>                                                with new information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IMPLEMENTATON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Flights Visualizer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28596" y="2714620"/>
            <a:ext cx="3429024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GEOGRAPHICAL 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96" y="2000240"/>
            <a:ext cx="3429024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Authorized Access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596" y="4071942"/>
            <a:ext cx="3429024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Flights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8596" y="5000636"/>
            <a:ext cx="3429024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Overlay Flights + Flight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8596" y="5929330"/>
            <a:ext cx="3429024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Update Information Real 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8596" y="3357562"/>
            <a:ext cx="3429024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Political 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Browser Issues </a:t>
            </a:r>
          </a:p>
          <a:p>
            <a:pPr lvl="1"/>
            <a:r>
              <a:rPr lang="en-US" dirty="0" smtClean="0"/>
              <a:t>Mozilla Firefox 3.5 – Information Error</a:t>
            </a:r>
          </a:p>
          <a:p>
            <a:pPr lvl="1"/>
            <a:r>
              <a:rPr lang="en-US" dirty="0" smtClean="0"/>
              <a:t>Opera 10 – No support for GE plug-in</a:t>
            </a:r>
          </a:p>
          <a:p>
            <a:pPr lvl="1"/>
            <a:r>
              <a:rPr lang="en-US" dirty="0" smtClean="0"/>
              <a:t>IE – Google Maps </a:t>
            </a:r>
            <a:r>
              <a:rPr lang="en-US" smtClean="0"/>
              <a:t>not working.</a:t>
            </a:r>
            <a:endParaRPr lang="en-US" dirty="0" smtClean="0"/>
          </a:p>
          <a:p>
            <a:r>
              <a:rPr lang="en-US" dirty="0" smtClean="0"/>
              <a:t>Geographical Information taken from google. </a:t>
            </a:r>
          </a:p>
          <a:p>
            <a:endParaRPr lang="en-US" dirty="0" smtClean="0"/>
          </a:p>
          <a:p>
            <a:r>
              <a:rPr lang="en-US" dirty="0" smtClean="0"/>
              <a:t>Geographical Information taken online. </a:t>
            </a:r>
          </a:p>
          <a:p>
            <a:endParaRPr lang="en-US" dirty="0" smtClean="0"/>
          </a:p>
          <a:p>
            <a:r>
              <a:rPr lang="en-US" dirty="0" smtClean="0"/>
              <a:t>Real Radar Data not available.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ISSUES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Flights Visualizer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Final System ready to deploy over local server.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dirty="0" smtClean="0"/>
              <a:t>Mr. Sudeep Malhotra (</a:t>
            </a:r>
            <a:r>
              <a:rPr lang="en-IN" sz="1600" dirty="0" smtClean="0"/>
              <a:t>Indian Air Force Wing Commander, Gandhinagar)</a:t>
            </a:r>
          </a:p>
          <a:p>
            <a:endParaRPr lang="en-IN" sz="1600" dirty="0" smtClean="0"/>
          </a:p>
          <a:p>
            <a:pPr algn="ctr">
              <a:buNone/>
            </a:pPr>
            <a:r>
              <a:rPr lang="en-IN" dirty="0" smtClean="0"/>
              <a:t>“This solves the purpose.”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Deliverables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Flights Visualizer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572264" y="3786190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FEEDBACK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SERIOUS GAMES – 1/2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8838"/>
            <a:ext cx="8229600" cy="438912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357290" y="1928802"/>
            <a:ext cx="2000264" cy="5000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WHAT ?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2132" y="1928802"/>
            <a:ext cx="2000264" cy="5000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WHY ?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42910" y="2500306"/>
          <a:ext cx="7929618" cy="2714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386"/>
                <a:gridCol w="4189232"/>
              </a:tblGrid>
              <a:tr h="271462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 Advanced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Computer Games Techniques used</a:t>
                      </a:r>
                      <a:r>
                        <a:rPr lang="en-US" sz="2400" baseline="0" dirty="0" smtClean="0"/>
                        <a:t> for some purpose. 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endParaRPr lang="en-US" sz="2400" baseline="0" dirty="0" smtClean="0"/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Defense, Health , Education,</a:t>
                      </a:r>
                      <a:r>
                        <a:rPr lang="en-US" sz="2400" baseline="0" dirty="0" smtClean="0"/>
                        <a:t> City Planning, Scientific Exploration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2800" dirty="0" smtClean="0"/>
                        <a:t> </a:t>
                      </a:r>
                      <a:r>
                        <a:rPr lang="en-US" sz="2400" dirty="0" smtClean="0"/>
                        <a:t>Faster</a:t>
                      </a:r>
                      <a:r>
                        <a:rPr lang="en-US" sz="2400" baseline="0" dirty="0" smtClean="0"/>
                        <a:t> Build Time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endParaRPr lang="en-US" sz="2400" baseline="0" dirty="0" smtClean="0"/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 Cheaper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endParaRPr lang="en-US" sz="2400" baseline="0" dirty="0" smtClean="0"/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 Run on Low End Systems</a:t>
                      </a:r>
                      <a:endParaRPr lang="en-IN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7636" y="5558490"/>
            <a:ext cx="2000264" cy="128588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GAMES </a:t>
            </a:r>
          </a:p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FACTS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405090" y="5772828"/>
          <a:ext cx="6738910" cy="1228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8910"/>
              </a:tblGrid>
              <a:tr h="122807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 Display complex geometries (million polygons) </a:t>
                      </a:r>
                      <a:r>
                        <a:rPr lang="en-US" sz="1800" baseline="0" dirty="0" smtClean="0"/>
                        <a:t>in real time.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 Can simulate Physical Objects &amp; Real life situations precisely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 Allow multiple people to collaborate together at same time.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Mentoring / Guidance </a:t>
            </a:r>
          </a:p>
          <a:p>
            <a:pPr>
              <a:buNone/>
            </a:pPr>
            <a:r>
              <a:rPr lang="en-US" sz="2800" dirty="0" smtClean="0"/>
              <a:t>		Prof. Sethuraman</a:t>
            </a:r>
          </a:p>
          <a:p>
            <a:r>
              <a:rPr lang="en-US" dirty="0" smtClean="0"/>
              <a:t>Project Sponsorship</a:t>
            </a:r>
          </a:p>
          <a:p>
            <a:pPr>
              <a:buNone/>
            </a:pPr>
            <a:r>
              <a:rPr lang="en-US" dirty="0" smtClean="0"/>
              <a:t>		Mr. Ronak Raval </a:t>
            </a:r>
            <a:r>
              <a:rPr lang="en-US" sz="2000" dirty="0" smtClean="0"/>
              <a:t>(Director, Khel Online, Ahemdabad)</a:t>
            </a:r>
          </a:p>
          <a:p>
            <a:r>
              <a:rPr lang="en-US" dirty="0" smtClean="0"/>
              <a:t>System Requirements/Feedback</a:t>
            </a:r>
          </a:p>
          <a:p>
            <a:pPr lvl="2"/>
            <a:r>
              <a:rPr lang="en-US" sz="2600" dirty="0" smtClean="0"/>
              <a:t>Mr. Sudeep Malhotra </a:t>
            </a:r>
            <a:r>
              <a:rPr lang="en-IN" sz="1800" dirty="0" smtClean="0"/>
              <a:t>(Indian Air Force Wing Commander, Gandhinagar)</a:t>
            </a:r>
            <a:endParaRPr lang="en-IN" sz="3600" dirty="0" smtClean="0"/>
          </a:p>
          <a:p>
            <a:r>
              <a:rPr lang="en-US" dirty="0" smtClean="0"/>
              <a:t>Implementation/Design/Coding</a:t>
            </a:r>
          </a:p>
          <a:p>
            <a:pPr lvl="2"/>
            <a:r>
              <a:rPr lang="en-US" dirty="0" smtClean="0"/>
              <a:t>Abhijeet Goel </a:t>
            </a:r>
            <a:r>
              <a:rPr lang="en-US" sz="2000" dirty="0" smtClean="0"/>
              <a:t>(Student , DA-IICT)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Contribution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Flights Visualizer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Flights Visualizer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8838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WhitePapers</a:t>
            </a:r>
            <a:endParaRPr lang="en-US" sz="2400" dirty="0" smtClean="0"/>
          </a:p>
          <a:p>
            <a:r>
              <a:rPr lang="en-IN" sz="1600" i="1" dirty="0" smtClean="0"/>
              <a:t>www.aeronautics.</a:t>
            </a:r>
            <a:r>
              <a:rPr lang="en-IN" sz="1600" b="1" i="1" dirty="0" smtClean="0"/>
              <a:t>nasa</a:t>
            </a:r>
            <a:r>
              <a:rPr lang="en-IN" sz="1600" i="1" dirty="0" smtClean="0"/>
              <a:t>.gov/docs/</a:t>
            </a:r>
            <a:r>
              <a:rPr lang="en-IN" sz="1600" b="1" i="1" dirty="0" smtClean="0"/>
              <a:t>nextgen</a:t>
            </a:r>
            <a:r>
              <a:rPr lang="en-IN" sz="1600" i="1" dirty="0" smtClean="0"/>
              <a:t>_</a:t>
            </a:r>
            <a:r>
              <a:rPr lang="en-IN" sz="1600" b="1" i="1" dirty="0" smtClean="0"/>
              <a:t>whitepaper</a:t>
            </a:r>
            <a:r>
              <a:rPr lang="en-IN" sz="1600" i="1" dirty="0" smtClean="0"/>
              <a:t>_06_26_07.pdf </a:t>
            </a:r>
          </a:p>
          <a:p>
            <a:r>
              <a:rPr lang="en-US" sz="1600" i="1" dirty="0" smtClean="0"/>
              <a:t>Project </a:t>
            </a:r>
            <a:r>
              <a:rPr lang="en-US" sz="1600" i="1" dirty="0" err="1" smtClean="0"/>
              <a:t>Gagan</a:t>
            </a:r>
            <a:r>
              <a:rPr lang="en-US" sz="1600" i="1" dirty="0" smtClean="0"/>
              <a:t> - http://en.wikipedia.org/wiki/GPS_Aided_Geo_Augmented_Navigation</a:t>
            </a:r>
            <a:endParaRPr lang="en-IN" sz="1600" i="1" dirty="0" smtClean="0"/>
          </a:p>
          <a:p>
            <a:pPr>
              <a:buNone/>
            </a:pPr>
            <a:r>
              <a:rPr lang="en-US" sz="2400" i="1" dirty="0" smtClean="0"/>
              <a:t>Web Links</a:t>
            </a:r>
            <a:endParaRPr lang="en-IN" sz="2400" i="1" dirty="0" smtClean="0"/>
          </a:p>
          <a:p>
            <a:r>
              <a:rPr lang="en-US" sz="1600" dirty="0" smtClean="0"/>
              <a:t>http://www.economist.com/node/15063872?story_id=15063872 </a:t>
            </a:r>
          </a:p>
          <a:p>
            <a:r>
              <a:rPr lang="en-US" sz="1600" dirty="0" smtClean="0"/>
              <a:t>http://en.wikipedia.org/wiki/Serious_game </a:t>
            </a:r>
          </a:p>
          <a:p>
            <a:r>
              <a:rPr lang="en-US" sz="1600" dirty="0" smtClean="0"/>
              <a:t>http://www.brahmand.com/news/Indias-GAGAN-project-likely-to-be-completed-in-2013/4607/1/10.html   </a:t>
            </a:r>
          </a:p>
          <a:p>
            <a:r>
              <a:rPr lang="en-US" sz="1600" dirty="0" smtClean="0"/>
              <a:t>http://en.wikipedia.org/wiki/Next_Generation_Air_Transport_System</a:t>
            </a:r>
          </a:p>
          <a:p>
            <a:pPr>
              <a:buNone/>
            </a:pPr>
            <a:r>
              <a:rPr lang="en-US" dirty="0" smtClean="0"/>
              <a:t>Videos</a:t>
            </a:r>
          </a:p>
          <a:p>
            <a:r>
              <a:rPr lang="en-US" sz="2000" dirty="0" err="1" smtClean="0"/>
              <a:t>NextGen</a:t>
            </a:r>
            <a:r>
              <a:rPr lang="en-US" sz="2000" dirty="0" smtClean="0"/>
              <a:t> - http://www.youtube.com/watch?v=_DcfXh33r1Y</a:t>
            </a:r>
          </a:p>
        </p:txBody>
      </p:sp>
      <p:sp>
        <p:nvSpPr>
          <p:cNvPr id="6" name="Rectangle 5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5804" y="30003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TRAINING SIMULATOR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SIMULATOR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8838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Why do we need Simulators?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Hardware Based Simulations Limitations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INTRODUCTION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2976" y="3143248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Learning and Practice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2066" y="3071810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 New Strategies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2976" y="4143380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Avoid Real Damage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72066" y="4071942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Minimize Cost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-32" y="542926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Difficult to make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00496" y="614364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Lengthy 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72264" y="6286520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Limited in final result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28728" y="6000768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Too Costly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SIMULATOR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8838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Demonstrate possibility of use of Game Technology in defense simulations by creating a prototype. </a:t>
            </a:r>
          </a:p>
          <a:p>
            <a:endParaRPr lang="en-US" sz="2000" dirty="0" smtClean="0"/>
          </a:p>
          <a:p>
            <a:r>
              <a:rPr lang="en-US" sz="2000" dirty="0" smtClean="0"/>
              <a:t>Create a sample mission where player needs to destroy enemy Bunkers in a given time while flying a fighter airplane/Helicopter. </a:t>
            </a:r>
          </a:p>
          <a:p>
            <a:endParaRPr lang="en-US" sz="2000" dirty="0" smtClean="0"/>
          </a:p>
          <a:p>
            <a:r>
              <a:rPr lang="en-US" sz="2000" dirty="0" smtClean="0"/>
              <a:t>Also Deploy it on various platforms to test the hardware limitations.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Problem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SIMULATOR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8838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Defense Simulator can be used for 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Project SCOPE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3438" y="328612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Training new Personnel</a:t>
            </a:r>
          </a:p>
        </p:txBody>
      </p:sp>
      <p:sp>
        <p:nvSpPr>
          <p:cNvPr id="7" name="Rectangle 6"/>
          <p:cNvSpPr/>
          <p:nvPr/>
        </p:nvSpPr>
        <p:spPr>
          <a:xfrm>
            <a:off x="5786446" y="5286388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Simulating entire battle scenario</a:t>
            </a:r>
          </a:p>
        </p:txBody>
      </p:sp>
      <p:sp>
        <p:nvSpPr>
          <p:cNvPr id="8" name="Rectangle 7"/>
          <p:cNvSpPr/>
          <p:nvPr/>
        </p:nvSpPr>
        <p:spPr>
          <a:xfrm>
            <a:off x="714348" y="364331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Testing new Strategies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4414" y="5214950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Teamwork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dirty="0" smtClean="0"/>
              <a:t>Menu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TRAINING SIMULATOR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dirty="0" smtClean="0"/>
              <a:t>Menu System</a:t>
            </a:r>
          </a:p>
          <a:p>
            <a:r>
              <a:rPr lang="en-US" dirty="0" smtClean="0"/>
              <a:t>Mission Briefing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TRAINING SIMULATOR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dirty="0" smtClean="0"/>
              <a:t>Menu System</a:t>
            </a:r>
          </a:p>
          <a:p>
            <a:r>
              <a:rPr lang="en-US" dirty="0" smtClean="0"/>
              <a:t>Mission Briefing</a:t>
            </a:r>
          </a:p>
          <a:p>
            <a:r>
              <a:rPr lang="en-US" dirty="0" smtClean="0"/>
              <a:t>Display Information about Airplanes visually</a:t>
            </a:r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TRAINING SIMULATOR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dirty="0" smtClean="0"/>
              <a:t>Menu System</a:t>
            </a:r>
          </a:p>
          <a:p>
            <a:r>
              <a:rPr lang="en-US" dirty="0" smtClean="0"/>
              <a:t>Mission Briefing</a:t>
            </a:r>
          </a:p>
          <a:p>
            <a:r>
              <a:rPr lang="en-US" dirty="0" smtClean="0"/>
              <a:t>Display Information about Airplanes visually</a:t>
            </a:r>
          </a:p>
          <a:p>
            <a:r>
              <a:rPr lang="en-US" dirty="0" smtClean="0"/>
              <a:t>Simulated Helicopter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TRAINING SIMULATOR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SERIOUS GAMES – 2/2</a:t>
            </a:r>
            <a:endParaRPr lang="en-IN" dirty="0"/>
          </a:p>
        </p:txBody>
      </p:sp>
      <p:pic>
        <p:nvPicPr>
          <p:cNvPr id="4098" name="Picture 2" descr="C:\Users\admin\Desktop\serious_gam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4429132"/>
            <a:ext cx="3714776" cy="2443158"/>
          </a:xfrm>
          <a:prstGeom prst="rect">
            <a:avLst/>
          </a:prstGeom>
          <a:noFill/>
        </p:spPr>
      </p:pic>
      <p:pic>
        <p:nvPicPr>
          <p:cNvPr id="4099" name="Picture 3" descr="C:\Users\admin\Desktop\Eng_SeriousGames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47904"/>
            <a:ext cx="3330000" cy="2410120"/>
          </a:xfrm>
          <a:prstGeom prst="rect">
            <a:avLst/>
          </a:prstGeom>
          <a:noFill/>
        </p:spPr>
      </p:pic>
      <p:pic>
        <p:nvPicPr>
          <p:cNvPr id="4100" name="Picture 4" descr="C:\Users\admin\Desktop\Image.jpg"/>
          <p:cNvPicPr>
            <a:picLocks noChangeAspect="1" noChangeArrowheads="1"/>
          </p:cNvPicPr>
          <p:nvPr/>
        </p:nvPicPr>
        <p:blipFill>
          <a:blip r:embed="rId4" cstate="print"/>
          <a:srcRect r="43529" b="20390"/>
          <a:stretch>
            <a:fillRect/>
          </a:stretch>
        </p:blipFill>
        <p:spPr bwMode="auto">
          <a:xfrm>
            <a:off x="5357818" y="1857364"/>
            <a:ext cx="3786182" cy="2286016"/>
          </a:xfrm>
          <a:prstGeom prst="rect">
            <a:avLst/>
          </a:prstGeom>
          <a:noFill/>
        </p:spPr>
      </p:pic>
      <p:pic>
        <p:nvPicPr>
          <p:cNvPr id="4101" name="Picture 5" descr="C:\Users\admin\Desktop\Economy.jpg"/>
          <p:cNvPicPr>
            <a:picLocks noChangeAspect="1" noChangeArrowheads="1"/>
          </p:cNvPicPr>
          <p:nvPr/>
        </p:nvPicPr>
        <p:blipFill>
          <a:blip r:embed="rId5" cstate="print"/>
          <a:srcRect r="12500" b="9201"/>
          <a:stretch>
            <a:fillRect/>
          </a:stretch>
        </p:blipFill>
        <p:spPr bwMode="auto">
          <a:xfrm>
            <a:off x="1" y="1928802"/>
            <a:ext cx="3357554" cy="214314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071934" y="2000240"/>
            <a:ext cx="1285884" cy="3571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Defense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7554" y="3571876"/>
            <a:ext cx="1428760" cy="5000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ECONOMY PLANNING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3372" y="4500570"/>
            <a:ext cx="1285884" cy="3571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HEALTH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57554" y="6286496"/>
            <a:ext cx="150019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CIVIL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dirty="0" smtClean="0"/>
              <a:t>Menu System</a:t>
            </a:r>
          </a:p>
          <a:p>
            <a:r>
              <a:rPr lang="en-US" dirty="0" smtClean="0"/>
              <a:t>Mission Briefing</a:t>
            </a:r>
          </a:p>
          <a:p>
            <a:r>
              <a:rPr lang="en-US" dirty="0" smtClean="0"/>
              <a:t>Display Information about Airplanes visually</a:t>
            </a:r>
          </a:p>
          <a:p>
            <a:r>
              <a:rPr lang="en-US" dirty="0" smtClean="0"/>
              <a:t>Simulated Helicopter</a:t>
            </a:r>
          </a:p>
          <a:p>
            <a:r>
              <a:rPr lang="en-US" dirty="0" smtClean="0"/>
              <a:t>Information Display</a:t>
            </a:r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TRAINING SIMULATOR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dirty="0" smtClean="0"/>
              <a:t>Menu System</a:t>
            </a:r>
          </a:p>
          <a:p>
            <a:r>
              <a:rPr lang="en-US" dirty="0" smtClean="0"/>
              <a:t>Mission Briefing</a:t>
            </a:r>
          </a:p>
          <a:p>
            <a:r>
              <a:rPr lang="en-US" dirty="0" smtClean="0"/>
              <a:t>Display Information about Airplanes visually</a:t>
            </a:r>
          </a:p>
          <a:p>
            <a:r>
              <a:rPr lang="en-US" dirty="0" smtClean="0"/>
              <a:t>Simulated Helicopter</a:t>
            </a:r>
          </a:p>
          <a:p>
            <a:r>
              <a:rPr lang="en-US" dirty="0" smtClean="0"/>
              <a:t>Information Display</a:t>
            </a:r>
          </a:p>
          <a:p>
            <a:r>
              <a:rPr lang="en-US" dirty="0" smtClean="0"/>
              <a:t>Navigate to a desired destination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TRAINING SIMULATOR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dirty="0" smtClean="0"/>
              <a:t>Menu System</a:t>
            </a:r>
          </a:p>
          <a:p>
            <a:r>
              <a:rPr lang="en-US" dirty="0" smtClean="0"/>
              <a:t>Mission Briefing</a:t>
            </a:r>
          </a:p>
          <a:p>
            <a:r>
              <a:rPr lang="en-US" dirty="0" smtClean="0"/>
              <a:t>Display Information about Airplanes visually</a:t>
            </a:r>
          </a:p>
          <a:p>
            <a:r>
              <a:rPr lang="en-US" dirty="0" smtClean="0"/>
              <a:t>Simulated Helicopter</a:t>
            </a:r>
          </a:p>
          <a:p>
            <a:r>
              <a:rPr lang="en-US" dirty="0" smtClean="0"/>
              <a:t>Information Display</a:t>
            </a:r>
          </a:p>
          <a:p>
            <a:r>
              <a:rPr lang="en-US" dirty="0" smtClean="0"/>
              <a:t>Navigate to a desired destination</a:t>
            </a:r>
          </a:p>
          <a:p>
            <a:r>
              <a:rPr lang="en-US" dirty="0" smtClean="0"/>
              <a:t>Simulated Weather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TRAINING SIMULATOR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dirty="0" smtClean="0"/>
              <a:t>Menu System</a:t>
            </a:r>
          </a:p>
          <a:p>
            <a:r>
              <a:rPr lang="en-US" dirty="0" smtClean="0"/>
              <a:t>Mission Briefing</a:t>
            </a:r>
          </a:p>
          <a:p>
            <a:r>
              <a:rPr lang="en-US" dirty="0" smtClean="0"/>
              <a:t>Display Information about Airplanes visually</a:t>
            </a:r>
          </a:p>
          <a:p>
            <a:r>
              <a:rPr lang="en-US" dirty="0" smtClean="0"/>
              <a:t>Simulated Helicopter</a:t>
            </a:r>
          </a:p>
          <a:p>
            <a:r>
              <a:rPr lang="en-US" dirty="0" smtClean="0"/>
              <a:t>Information Display</a:t>
            </a:r>
          </a:p>
          <a:p>
            <a:r>
              <a:rPr lang="en-US" dirty="0" smtClean="0"/>
              <a:t>Navigate to a desired destination</a:t>
            </a:r>
          </a:p>
          <a:p>
            <a:r>
              <a:rPr lang="en-US" dirty="0" smtClean="0"/>
              <a:t>Simulated Weather</a:t>
            </a:r>
          </a:p>
          <a:p>
            <a:r>
              <a:rPr lang="en-US" dirty="0" smtClean="0"/>
              <a:t>Drop Bombs/Fire Guns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TRAINING SIMULATOR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dirty="0" smtClean="0"/>
              <a:t>Menu System</a:t>
            </a:r>
          </a:p>
          <a:p>
            <a:r>
              <a:rPr lang="en-US" dirty="0" smtClean="0"/>
              <a:t>Mission Briefing</a:t>
            </a:r>
          </a:p>
          <a:p>
            <a:r>
              <a:rPr lang="en-US" dirty="0" smtClean="0"/>
              <a:t>Display Information about Airplanes visually</a:t>
            </a:r>
          </a:p>
          <a:p>
            <a:r>
              <a:rPr lang="en-US" dirty="0" smtClean="0"/>
              <a:t>Simulated Helicopter</a:t>
            </a:r>
          </a:p>
          <a:p>
            <a:r>
              <a:rPr lang="en-US" dirty="0" smtClean="0"/>
              <a:t>Information Display</a:t>
            </a:r>
          </a:p>
          <a:p>
            <a:r>
              <a:rPr lang="en-US" dirty="0" smtClean="0"/>
              <a:t>Navigate to a desired destination</a:t>
            </a:r>
          </a:p>
          <a:p>
            <a:r>
              <a:rPr lang="en-US" dirty="0" smtClean="0"/>
              <a:t>Simulated Weather</a:t>
            </a:r>
          </a:p>
          <a:p>
            <a:r>
              <a:rPr lang="en-US" dirty="0" smtClean="0"/>
              <a:t>Drop Bombs/Fire Guns</a:t>
            </a:r>
          </a:p>
          <a:p>
            <a:r>
              <a:rPr lang="en-US" dirty="0" smtClean="0"/>
              <a:t>Destroy Barrack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TRAINING SIMULATOR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dirty="0" smtClean="0"/>
              <a:t>Menu System</a:t>
            </a:r>
          </a:p>
          <a:p>
            <a:r>
              <a:rPr lang="en-US" dirty="0" smtClean="0"/>
              <a:t>Mission Briefing</a:t>
            </a:r>
          </a:p>
          <a:p>
            <a:r>
              <a:rPr lang="en-US" dirty="0" smtClean="0"/>
              <a:t>Display Information about Airplanes visually</a:t>
            </a:r>
          </a:p>
          <a:p>
            <a:r>
              <a:rPr lang="en-US" dirty="0" smtClean="0"/>
              <a:t>Simulated Helicopter</a:t>
            </a:r>
          </a:p>
          <a:p>
            <a:r>
              <a:rPr lang="en-US" dirty="0" smtClean="0"/>
              <a:t>Information Display</a:t>
            </a:r>
          </a:p>
          <a:p>
            <a:r>
              <a:rPr lang="en-US" dirty="0" smtClean="0"/>
              <a:t>Navigate to a desired destination</a:t>
            </a:r>
          </a:p>
          <a:p>
            <a:r>
              <a:rPr lang="en-US" dirty="0" smtClean="0"/>
              <a:t>Simulated Weather</a:t>
            </a:r>
          </a:p>
          <a:p>
            <a:r>
              <a:rPr lang="en-US" dirty="0" smtClean="0"/>
              <a:t>Drop Bombs/Fire Guns</a:t>
            </a:r>
          </a:p>
          <a:p>
            <a:r>
              <a:rPr lang="en-US" dirty="0" smtClean="0"/>
              <a:t>Destroy Barrack</a:t>
            </a:r>
          </a:p>
          <a:p>
            <a:r>
              <a:rPr lang="en-US" dirty="0" smtClean="0"/>
              <a:t>Pause Menu/Quit Mission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TRAINING SIMULATOR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Menu System</a:t>
            </a:r>
          </a:p>
          <a:p>
            <a:r>
              <a:rPr lang="en-US" dirty="0" smtClean="0"/>
              <a:t>Mission Briefing</a:t>
            </a:r>
          </a:p>
          <a:p>
            <a:r>
              <a:rPr lang="en-US" dirty="0" smtClean="0"/>
              <a:t>Display Information about Airplanes visually</a:t>
            </a:r>
          </a:p>
          <a:p>
            <a:r>
              <a:rPr lang="en-US" dirty="0" smtClean="0"/>
              <a:t>Simulated Helicopter</a:t>
            </a:r>
          </a:p>
          <a:p>
            <a:r>
              <a:rPr lang="en-US" dirty="0" smtClean="0"/>
              <a:t>Information Display</a:t>
            </a:r>
          </a:p>
          <a:p>
            <a:r>
              <a:rPr lang="en-US" dirty="0" smtClean="0"/>
              <a:t>Navigate to a desired destination</a:t>
            </a:r>
          </a:p>
          <a:p>
            <a:r>
              <a:rPr lang="en-US" dirty="0" smtClean="0"/>
              <a:t>Simulated Weather</a:t>
            </a:r>
          </a:p>
          <a:p>
            <a:r>
              <a:rPr lang="en-US" dirty="0" smtClean="0"/>
              <a:t>Drop Bombs/Fire Guns</a:t>
            </a:r>
          </a:p>
          <a:p>
            <a:r>
              <a:rPr lang="en-US" dirty="0" smtClean="0"/>
              <a:t>Destroy Barrack</a:t>
            </a:r>
          </a:p>
          <a:p>
            <a:r>
              <a:rPr lang="en-US" dirty="0" smtClean="0"/>
              <a:t>Pause Menu/Quit Mission</a:t>
            </a:r>
          </a:p>
          <a:p>
            <a:r>
              <a:rPr lang="en-US" dirty="0" smtClean="0"/>
              <a:t>Simulated Airplane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TRAINING SIMULATOR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Menu System</a:t>
            </a:r>
          </a:p>
          <a:p>
            <a:r>
              <a:rPr lang="en-US" dirty="0" smtClean="0"/>
              <a:t>Mission Briefing</a:t>
            </a:r>
          </a:p>
          <a:p>
            <a:r>
              <a:rPr lang="en-US" dirty="0" smtClean="0"/>
              <a:t>Display Information about Airplanes visually</a:t>
            </a:r>
          </a:p>
          <a:p>
            <a:r>
              <a:rPr lang="en-US" dirty="0" smtClean="0"/>
              <a:t>Simulated Helicopter</a:t>
            </a:r>
          </a:p>
          <a:p>
            <a:r>
              <a:rPr lang="en-US" dirty="0" smtClean="0"/>
              <a:t>Information Display</a:t>
            </a:r>
          </a:p>
          <a:p>
            <a:r>
              <a:rPr lang="en-US" dirty="0" smtClean="0"/>
              <a:t>Navigate to a desired destination</a:t>
            </a:r>
          </a:p>
          <a:p>
            <a:r>
              <a:rPr lang="en-US" dirty="0" smtClean="0"/>
              <a:t>Simulated Weather</a:t>
            </a:r>
          </a:p>
          <a:p>
            <a:r>
              <a:rPr lang="en-US" dirty="0" smtClean="0"/>
              <a:t>Drop Bombs/Fire Guns</a:t>
            </a:r>
          </a:p>
          <a:p>
            <a:r>
              <a:rPr lang="en-US" dirty="0" smtClean="0"/>
              <a:t>Destroy Barrack</a:t>
            </a:r>
          </a:p>
          <a:p>
            <a:r>
              <a:rPr lang="en-US" dirty="0" smtClean="0"/>
              <a:t>Pause Menu/Quit Mission</a:t>
            </a:r>
          </a:p>
          <a:p>
            <a:r>
              <a:rPr lang="en-US" dirty="0" smtClean="0"/>
              <a:t>Simulated Airplane</a:t>
            </a:r>
          </a:p>
          <a:p>
            <a:r>
              <a:rPr lang="en-US" dirty="0" smtClean="0"/>
              <a:t>Platforms it can run on (Web, PC, Mac, Consoles, Mobiles)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TRAINING SIMULATOR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                                           </a:t>
            </a:r>
            <a:r>
              <a:rPr lang="en-US" dirty="0" err="1" smtClean="0"/>
              <a:t>PhysX</a:t>
            </a:r>
            <a:r>
              <a:rPr lang="en-US" dirty="0" smtClean="0"/>
              <a:t> + JavaScript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       Unity 3.3 Game Engine</a:t>
            </a:r>
          </a:p>
          <a:p>
            <a:pPr>
              <a:buNone/>
            </a:pPr>
            <a:r>
              <a:rPr lang="en-US" dirty="0" smtClean="0"/>
              <a:t>                                               Google WareHouse,3Ds Max</a:t>
            </a:r>
          </a:p>
          <a:p>
            <a:r>
              <a:rPr lang="en-US" dirty="0" smtClean="0"/>
              <a:t>                                            </a:t>
            </a:r>
            <a:br>
              <a:rPr lang="en-US" dirty="0" smtClean="0"/>
            </a:br>
            <a:r>
              <a:rPr lang="en-US" dirty="0" smtClean="0"/>
              <a:t>				Freely Available Sounds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                                          Free Available + Photoshop</a:t>
            </a:r>
          </a:p>
          <a:p>
            <a:pPr>
              <a:buNone/>
            </a:pPr>
            <a:r>
              <a:rPr lang="en-US" dirty="0" smtClean="0"/>
              <a:t>                                             </a:t>
            </a:r>
          </a:p>
          <a:p>
            <a:r>
              <a:rPr lang="en-US" dirty="0" smtClean="0"/>
              <a:t>                                            Unity 3.3 provides such 						functionality.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IMPLEMENTATON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TRAINING SIMULATOR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28596" y="2714620"/>
            <a:ext cx="3429024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Rendering the Graphics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96" y="2000240"/>
            <a:ext cx="3429024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Simulate Physical Object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596" y="4071942"/>
            <a:ext cx="3429024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Sounds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8596" y="5000636"/>
            <a:ext cx="3429024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Textures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8596" y="5929330"/>
            <a:ext cx="3429024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Multi Platform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8596" y="3357562"/>
            <a:ext cx="3429024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3D Models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SIMULATOR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Implementation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529508"/>
            <a:ext cx="3862392" cy="2393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386632"/>
            <a:ext cx="4233868" cy="232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143240" y="2071678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Lift force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5143512"/>
            <a:ext cx="8286750" cy="17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500430" y="4786322"/>
            <a:ext cx="2571768" cy="3571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turn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Sanjay – Air Mission Planner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57224" y="3714752"/>
            <a:ext cx="2571768" cy="11430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Flights  Visualizer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4942" y="3714752"/>
            <a:ext cx="2786082" cy="11430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Training Simulator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SIMULATOR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Airplane Mode does not restart once crashed.</a:t>
            </a:r>
          </a:p>
          <a:p>
            <a:endParaRPr lang="en-US" dirty="0" smtClean="0"/>
          </a:p>
          <a:p>
            <a:r>
              <a:rPr lang="en-US" dirty="0" smtClean="0"/>
              <a:t>3D Models and textures are not realistic. </a:t>
            </a:r>
          </a:p>
          <a:p>
            <a:endParaRPr lang="en-US" dirty="0" smtClean="0"/>
          </a:p>
          <a:p>
            <a:r>
              <a:rPr lang="en-US" dirty="0" smtClean="0"/>
              <a:t>Free Version of Unity does not allow to deploy </a:t>
            </a:r>
            <a:r>
              <a:rPr lang="en-US" smtClean="0"/>
              <a:t>on Android.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SIMULATOR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Mentoring / Guidance </a:t>
            </a:r>
          </a:p>
          <a:p>
            <a:pPr>
              <a:buNone/>
            </a:pPr>
            <a:r>
              <a:rPr lang="en-US" sz="2800" dirty="0" smtClean="0"/>
              <a:t>		Prof. </a:t>
            </a:r>
            <a:r>
              <a:rPr lang="en-US" sz="2800" dirty="0" err="1" smtClean="0"/>
              <a:t>Sethuraman</a:t>
            </a:r>
            <a:endParaRPr lang="en-US" sz="2800" dirty="0" smtClean="0"/>
          </a:p>
          <a:p>
            <a:r>
              <a:rPr lang="en-US" dirty="0" smtClean="0"/>
              <a:t>Project Sponsorship</a:t>
            </a:r>
          </a:p>
          <a:p>
            <a:pPr>
              <a:buNone/>
            </a:pPr>
            <a:r>
              <a:rPr lang="en-US" dirty="0" smtClean="0"/>
              <a:t>		Mr. </a:t>
            </a:r>
            <a:r>
              <a:rPr lang="en-US" dirty="0" err="1" smtClean="0"/>
              <a:t>Ronak</a:t>
            </a:r>
            <a:r>
              <a:rPr lang="en-US" dirty="0" smtClean="0"/>
              <a:t> </a:t>
            </a:r>
            <a:r>
              <a:rPr lang="en-US" dirty="0" err="1" smtClean="0"/>
              <a:t>Raval</a:t>
            </a:r>
            <a:r>
              <a:rPr lang="en-US" dirty="0" smtClean="0"/>
              <a:t> </a:t>
            </a:r>
            <a:r>
              <a:rPr lang="en-US" sz="2000" dirty="0" smtClean="0"/>
              <a:t>(Director, </a:t>
            </a:r>
            <a:r>
              <a:rPr lang="en-US" sz="2000" dirty="0" err="1" smtClean="0"/>
              <a:t>Khel</a:t>
            </a:r>
            <a:r>
              <a:rPr lang="en-US" sz="2000" dirty="0" smtClean="0"/>
              <a:t> Online, </a:t>
            </a:r>
            <a:r>
              <a:rPr lang="en-US" sz="2000" dirty="0" err="1" smtClean="0"/>
              <a:t>Ahemdabad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Implementation/Design/Coding</a:t>
            </a:r>
          </a:p>
          <a:p>
            <a:pPr lvl="2"/>
            <a:r>
              <a:rPr lang="en-US" dirty="0" err="1" smtClean="0"/>
              <a:t>Abhijeet</a:t>
            </a:r>
            <a:r>
              <a:rPr lang="en-US" dirty="0" smtClean="0"/>
              <a:t> </a:t>
            </a:r>
            <a:r>
              <a:rPr lang="en-US" dirty="0" err="1" smtClean="0"/>
              <a:t>Goel</a:t>
            </a:r>
            <a:r>
              <a:rPr lang="en-US" dirty="0" smtClean="0"/>
              <a:t> </a:t>
            </a:r>
            <a:r>
              <a:rPr lang="en-US" sz="2000" dirty="0" smtClean="0"/>
              <a:t>(Student , DA-IICT)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Executable File ready to run on Windows Platform. </a:t>
            </a:r>
          </a:p>
          <a:p>
            <a:r>
              <a:rPr lang="en-US" dirty="0" smtClean="0"/>
              <a:t>A Web Deployable System</a:t>
            </a:r>
          </a:p>
          <a:p>
            <a:r>
              <a:rPr lang="en-US" dirty="0" smtClean="0"/>
              <a:t>Android Compatible </a:t>
            </a:r>
            <a:r>
              <a:rPr lang="en-US" smtClean="0"/>
              <a:t>Mobile Version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Deliverables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Flights Visualizer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http://www.freefalcon.com/forum/showthread.php?17590-FreeFalcon-5.5-Screen-Shots </a:t>
            </a:r>
          </a:p>
          <a:p>
            <a:endParaRPr lang="en-US" sz="1800" dirty="0" smtClean="0"/>
          </a:p>
          <a:p>
            <a:r>
              <a:rPr lang="en-US" sz="1800" dirty="0" smtClean="0"/>
              <a:t>http://www.freefalcon.com/forum/showthread.php?20099-Free-Falcon-Development</a:t>
            </a:r>
          </a:p>
          <a:p>
            <a:endParaRPr lang="en-US" sz="1800" dirty="0" smtClean="0"/>
          </a:p>
          <a:p>
            <a:r>
              <a:rPr lang="en-US" sz="1800" dirty="0" smtClean="0"/>
              <a:t>http://www.forums.unity3d.com</a:t>
            </a:r>
          </a:p>
          <a:p>
            <a:endParaRPr lang="en-US" sz="1800" dirty="0" smtClean="0"/>
          </a:p>
          <a:p>
            <a:r>
              <a:rPr lang="en-US" sz="1800" dirty="0" smtClean="0"/>
              <a:t>http://www.gotow.net/andrew/wordpress/</a:t>
            </a:r>
          </a:p>
          <a:p>
            <a:endParaRPr lang="en-US" sz="1800" dirty="0" smtClean="0"/>
          </a:p>
          <a:p>
            <a:r>
              <a:rPr lang="en-US" sz="1800" dirty="0" smtClean="0"/>
              <a:t>http://science.howstuffworks.com/transport/flight/modern/helicopter.htm</a:t>
            </a:r>
          </a:p>
          <a:p>
            <a:endParaRPr lang="en-US" sz="1800" dirty="0" smtClean="0"/>
          </a:p>
          <a:p>
            <a:r>
              <a:rPr lang="en-US" sz="1800" dirty="0" smtClean="0"/>
              <a:t>http://sketchup.google.com/3dwarehouse/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References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Flights Visualizer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Flights Visualizer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8838"/>
            <a:ext cx="8229600" cy="4389120"/>
          </a:xfrm>
        </p:spPr>
        <p:txBody>
          <a:bodyPr/>
          <a:lstStyle/>
          <a:p>
            <a:pPr algn="ctr">
              <a:buNone/>
            </a:pPr>
            <a:r>
              <a:rPr lang="en-IN" dirty="0" smtClean="0"/>
              <a:t>Interactively  Visualize the status of flights above entire Indian Subcontinent in real time + flight information.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PROBLEM STATEMENT</a:t>
            </a:r>
          </a:p>
        </p:txBody>
      </p:sp>
      <p:pic>
        <p:nvPicPr>
          <p:cNvPr id="5" name="Picture 2" descr="C:\Users\admin\Desktop\Data.png"/>
          <p:cNvPicPr>
            <a:picLocks noChangeAspect="1" noChangeArrowheads="1"/>
          </p:cNvPicPr>
          <p:nvPr/>
        </p:nvPicPr>
        <p:blipFill>
          <a:blip r:embed="rId2" cstate="print"/>
          <a:srcRect b="76804"/>
          <a:stretch>
            <a:fillRect/>
          </a:stretch>
        </p:blipFill>
        <p:spPr bwMode="auto">
          <a:xfrm>
            <a:off x="71406" y="3500438"/>
            <a:ext cx="9001156" cy="13573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3214678" y="2857496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CURRENT SYSTEM</a:t>
            </a:r>
          </a:p>
        </p:txBody>
      </p:sp>
      <p:pic>
        <p:nvPicPr>
          <p:cNvPr id="3074" name="Picture 2" descr="C:\Users\admin\Desktop\Solu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4929198"/>
            <a:ext cx="2714644" cy="19288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428596" y="5715016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Flights Visualizer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8838"/>
            <a:ext cx="8229600" cy="438912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smtClean="0"/>
              <a:t>Flights positioning system can be used by </a:t>
            </a:r>
          </a:p>
          <a:p>
            <a:r>
              <a:rPr lang="en-IN" dirty="0" smtClean="0"/>
              <a:t>Defence especially  air force for planning out their operations. </a:t>
            </a:r>
          </a:p>
          <a:p>
            <a:r>
              <a:rPr lang="en-IN" dirty="0" smtClean="0"/>
              <a:t>Air traffic Controllers for info while managing air traffic. </a:t>
            </a:r>
          </a:p>
          <a:p>
            <a:r>
              <a:rPr lang="en-IN" dirty="0" smtClean="0"/>
              <a:t>Airports for knowing traffic details.</a:t>
            </a:r>
          </a:p>
          <a:p>
            <a:r>
              <a:rPr lang="en-US" dirty="0" smtClean="0"/>
              <a:t>Hobbyist Passengers to track their flights.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PROJECT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System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Flights Visualizer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System</a:t>
            </a:r>
          </a:p>
          <a:p>
            <a:r>
              <a:rPr lang="en-US" dirty="0" smtClean="0"/>
              <a:t>New User Account Creation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Flights Visualizer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System</a:t>
            </a:r>
          </a:p>
          <a:p>
            <a:r>
              <a:rPr lang="en-US" dirty="0" smtClean="0"/>
              <a:t>New User Account Creation</a:t>
            </a:r>
          </a:p>
          <a:p>
            <a:r>
              <a:rPr lang="en-US" dirty="0" smtClean="0"/>
              <a:t>Check for Valid Input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6572232" y="1142984"/>
            <a:ext cx="2571768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Flights Visualizer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313</TotalTime>
  <Words>1119</Words>
  <Application>Microsoft Office PowerPoint</Application>
  <PresentationFormat>On-screen Show (4:3)</PresentationFormat>
  <Paragraphs>380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Flow</vt:lpstr>
      <vt:lpstr>Slide 1</vt:lpstr>
      <vt:lpstr>SERIOUS GAMES – 1/2</vt:lpstr>
      <vt:lpstr>SERIOUS GAMES – 2/2</vt:lpstr>
      <vt:lpstr>Sanjay – Air Mission Planner</vt:lpstr>
      <vt:lpstr>Flights Visualizer </vt:lpstr>
      <vt:lpstr>Flights Visualizer </vt:lpstr>
      <vt:lpstr>Flights Visualizer </vt:lpstr>
      <vt:lpstr>Flights Visualizer </vt:lpstr>
      <vt:lpstr>Flights Visualizer </vt:lpstr>
      <vt:lpstr>Flights Visualizer </vt:lpstr>
      <vt:lpstr>Flights Visualizer </vt:lpstr>
      <vt:lpstr>Flights Visualizer </vt:lpstr>
      <vt:lpstr>Flights Visualizer </vt:lpstr>
      <vt:lpstr>Flights Visualizer </vt:lpstr>
      <vt:lpstr>Flights Visualizer </vt:lpstr>
      <vt:lpstr>Flights Visualizer </vt:lpstr>
      <vt:lpstr>Flights Visualizer </vt:lpstr>
      <vt:lpstr>Flights Visualizer </vt:lpstr>
      <vt:lpstr>Flights Visualizer </vt:lpstr>
      <vt:lpstr>Flights Visualizer </vt:lpstr>
      <vt:lpstr>Flights Visualizer </vt:lpstr>
      <vt:lpstr>TRAINING SIMULATOR</vt:lpstr>
      <vt:lpstr>TRAINING SIMULATOR</vt:lpstr>
      <vt:lpstr>TRAINING SIMULATOR</vt:lpstr>
      <vt:lpstr>TRAINING SIMULATOR</vt:lpstr>
      <vt:lpstr>TRAINING SIMULATOR</vt:lpstr>
      <vt:lpstr>TRAINING SIMULATOR</vt:lpstr>
      <vt:lpstr>TRAINING SIMULATOR</vt:lpstr>
      <vt:lpstr>TRAINING SIMULATOR</vt:lpstr>
      <vt:lpstr>TRAINING SIMULATOR</vt:lpstr>
      <vt:lpstr>TRAINING SIMULATOR</vt:lpstr>
      <vt:lpstr>TRAINING SIMULATOR</vt:lpstr>
      <vt:lpstr>TRAINING SIMULATOR</vt:lpstr>
      <vt:lpstr>TRAINING SIMULATOR</vt:lpstr>
      <vt:lpstr>TRAINING SIMULATOR</vt:lpstr>
      <vt:lpstr>TRAINING SIMULATOR</vt:lpstr>
      <vt:lpstr>TRAINING SIMULATOR</vt:lpstr>
      <vt:lpstr>TRAINING SIMULATOR</vt:lpstr>
      <vt:lpstr>TRAINING SIMULATOR</vt:lpstr>
      <vt:lpstr>TRAINING SIMULATOR</vt:lpstr>
      <vt:lpstr>TRAINING SIMULATOR</vt:lpstr>
      <vt:lpstr>Flights Visualizer </vt:lpstr>
      <vt:lpstr>Flights Visualizer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Sanjay – Air Mission Planner</dc:title>
  <dc:creator>admin</dc:creator>
  <cp:lastModifiedBy>khel</cp:lastModifiedBy>
  <cp:revision>44</cp:revision>
  <dcterms:created xsi:type="dcterms:W3CDTF">2011-05-01T16:28:29Z</dcterms:created>
  <dcterms:modified xsi:type="dcterms:W3CDTF">2012-06-14T05:31:52Z</dcterms:modified>
</cp:coreProperties>
</file>