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57" r:id="rId4"/>
    <p:sldId id="258" r:id="rId5"/>
    <p:sldId id="282" r:id="rId6"/>
    <p:sldId id="278" r:id="rId7"/>
    <p:sldId id="280" r:id="rId8"/>
    <p:sldId id="279" r:id="rId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9" autoAdjust="0"/>
    <p:restoredTop sz="89932" autoAdjust="0"/>
  </p:normalViewPr>
  <p:slideViewPr>
    <p:cSldViewPr snapToGrid="0" snapToObjects="1">
      <p:cViewPr>
        <p:scale>
          <a:sx n="95" d="100"/>
          <a:sy n="95" d="100"/>
        </p:scale>
        <p:origin x="-312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2BDD-83C0-064A-BED6-633698D2CAF1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AAA5-5B36-0E48-9212-936D855FE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Bootstrap,</a:t>
            </a:r>
            <a:r>
              <a:rPr lang="en-US" baseline="0" dirty="0" smtClean="0"/>
              <a:t> general CSS and JavaScript framework.</a:t>
            </a:r>
          </a:p>
          <a:p>
            <a:r>
              <a:rPr lang="en-US" baseline="0" dirty="0" smtClean="0"/>
              <a:t>960 is for grid systems.</a:t>
            </a:r>
          </a:p>
          <a:p>
            <a:r>
              <a:rPr lang="en-US" baseline="0" dirty="0" smtClean="0"/>
              <a:t>Foundation is for responsive web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AAA5-5B36-0E48-9212-936D855FE2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4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7C32-D025-BB46-8684-6E2AE7703617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B215-A74D-7E46-8067-945323C4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9144000" cy="36220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597" y="1018292"/>
            <a:ext cx="5654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Visualizing Data with Processing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November 21</a:t>
            </a:r>
            <a:r>
              <a:rPr lang="en-US" sz="1600" baseline="30000" dirty="0" smtClean="0">
                <a:solidFill>
                  <a:schemeClr val="bg1"/>
                </a:solidFill>
              </a:rPr>
              <a:t>st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2013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597" y="5654329"/>
            <a:ext cx="25746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Roopa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Vasudevan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US" sz="1600" dirty="0" err="1">
                <a:solidFill>
                  <a:srgbClr val="000000"/>
                </a:solidFill>
              </a:rPr>
              <a:t>roopa.vasudevan@</a:t>
            </a:r>
            <a:r>
              <a:rPr lang="en-US" sz="1600" dirty="0" err="1" smtClean="0">
                <a:solidFill>
                  <a:srgbClr val="000000"/>
                </a:solidFill>
              </a:rPr>
              <a:t>nyu.edu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597" y="3986917"/>
            <a:ext cx="68531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itp.nyu.edu</a:t>
            </a:r>
            <a:r>
              <a:rPr lang="en-US" sz="3200" b="1" dirty="0"/>
              <a:t>/residents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data_processing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46972" y="5654329"/>
            <a:ext cx="19329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Danne Woo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dannewoo@nyu.edu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894237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CSV – Comma Separated Values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TSV – Tab Separated Values</a:t>
            </a:r>
            <a:endParaRPr lang="en-US" b="1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JSON – JavaScript Object Notation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XML – Extensible Markup Language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And tons more.</a:t>
            </a:r>
            <a:endParaRPr lang="en-US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332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22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Clean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8875" y="2675930"/>
            <a:ext cx="6810376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 smtClean="0">
                <a:latin typeface="Helvetica Light"/>
                <a:cs typeface="Helvetica Light"/>
              </a:rPr>
              <a:t>Clean up your data!</a:t>
            </a:r>
            <a:endParaRPr lang="en-US" sz="4800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864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453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Analyze and Determine Best Way to Visualize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image20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1974" r="1463" b="3823"/>
          <a:stretch/>
        </p:blipFill>
        <p:spPr>
          <a:xfrm>
            <a:off x="4876800" y="1219200"/>
            <a:ext cx="3886200" cy="2590800"/>
          </a:xfrm>
          <a:prstGeom prst="rect">
            <a:avLst/>
          </a:prstGeom>
        </p:spPr>
      </p:pic>
      <p:pic>
        <p:nvPicPr>
          <p:cNvPr id="3" name="Picture 2" descr="image02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2856" r="1063" b="1"/>
          <a:stretch/>
        </p:blipFill>
        <p:spPr>
          <a:xfrm>
            <a:off x="457200" y="1219199"/>
            <a:ext cx="3962400" cy="2711785"/>
          </a:xfrm>
          <a:prstGeom prst="rect">
            <a:avLst/>
          </a:prstGeom>
        </p:spPr>
      </p:pic>
      <p:pic>
        <p:nvPicPr>
          <p:cNvPr id="4" name="Picture 3" descr="image049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6" t="4832" r="2778" b="5661"/>
          <a:stretch/>
        </p:blipFill>
        <p:spPr>
          <a:xfrm>
            <a:off x="2531916" y="4297216"/>
            <a:ext cx="342900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65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47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What Can Data Modify?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894237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Height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Width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Position (X, Y and Z)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Duplication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Color (HSB)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Opacity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smtClean="0">
                <a:latin typeface="Helvetica"/>
                <a:cs typeface="Helvetica"/>
              </a:rPr>
              <a:t>Rotation</a:t>
            </a:r>
            <a:endParaRPr lang="en-US" dirty="0" smtClean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6513" y="1343666"/>
            <a:ext cx="3687737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Helvetica"/>
                <a:cs typeface="Helvetica"/>
              </a:rPr>
              <a:t>Basically replace </a:t>
            </a:r>
            <a:r>
              <a:rPr lang="en-US" dirty="0">
                <a:latin typeface="Helvetica"/>
                <a:cs typeface="Helvetica"/>
              </a:rPr>
              <a:t>all arguments with elements from your data and see what </a:t>
            </a:r>
            <a:r>
              <a:rPr lang="en-US" dirty="0" smtClean="0">
                <a:latin typeface="Helvetica"/>
                <a:cs typeface="Helvetica"/>
              </a:rPr>
              <a:t>happens.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4588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175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Helpful 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005237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GUI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 Light"/>
                <a:cs typeface="Helvetica Light"/>
              </a:rPr>
              <a:t>Control P5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Geometry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Geomerative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ToxicLibs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Helvetica"/>
                <a:cs typeface="Helvetica"/>
              </a:rPr>
              <a:t>Color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ToxicLibs</a:t>
            </a:r>
            <a:endParaRPr lang="en-US" dirty="0"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4263" y="1343667"/>
            <a:ext cx="4005237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Text Analysis</a:t>
            </a:r>
            <a:endParaRPr lang="en-US" dirty="0" smtClean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Helvetica Light"/>
                <a:cs typeface="Helvetica Light"/>
              </a:rPr>
              <a:t>RiTa</a:t>
            </a:r>
            <a:endParaRPr lang="en-US" dirty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elvetica Light"/>
              <a:cs typeface="Helvetica Light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APIs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 Light"/>
                <a:cs typeface="Helvetica Light"/>
              </a:rPr>
              <a:t>Twitter4j</a:t>
            </a:r>
            <a:br>
              <a:rPr lang="en-US" dirty="0" smtClean="0">
                <a:latin typeface="Helvetica Light"/>
                <a:cs typeface="Helvetica Light"/>
              </a:rPr>
            </a:br>
            <a:r>
              <a:rPr lang="en-US" dirty="0" err="1" smtClean="0">
                <a:latin typeface="Helvetica Light"/>
                <a:cs typeface="Helvetica Light"/>
              </a:rPr>
              <a:t>blprnt.nytimes</a:t>
            </a:r>
            <a:endParaRPr lang="en-US" dirty="0" smtClean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971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Other Helpful Languages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005237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Python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Data parsing and collection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JavaScript (D3 and </a:t>
            </a:r>
            <a:r>
              <a:rPr lang="en-US" b="1" dirty="0" err="1" smtClean="0">
                <a:latin typeface="Helvetica"/>
                <a:cs typeface="Helvetica"/>
              </a:rPr>
              <a:t>ThreeJS</a:t>
            </a:r>
            <a:r>
              <a:rPr lang="en-US" b="1" dirty="0" smtClean="0">
                <a:latin typeface="Helvetica"/>
                <a:cs typeface="Helvetic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Visualizing data for the web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dirty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R</a:t>
            </a:r>
            <a:endParaRPr lang="en-US" dirty="0" smtClean="0">
              <a:latin typeface="Helvetica"/>
              <a:cs typeface="Helvetic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>
                <a:latin typeface="Helvetica"/>
                <a:cs typeface="Helvetica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1157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878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6263" y="24652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What we will be covering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263" y="1343667"/>
            <a:ext cx="4005237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Arrays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Loading CSVs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Helvetica"/>
                <a:cs typeface="Helvetica"/>
              </a:rPr>
              <a:t>Hashmaps</a:t>
            </a:r>
            <a:endParaRPr lang="en-US" b="1" dirty="0" smtClean="0">
              <a:latin typeface="Helvetica"/>
              <a:cs typeface="Helvetica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APIs (Twitter and </a:t>
            </a:r>
            <a:r>
              <a:rPr lang="en-US" b="1" dirty="0" err="1" smtClean="0">
                <a:latin typeface="Helvetica"/>
                <a:cs typeface="Helvetica"/>
              </a:rPr>
              <a:t>NYTimes</a:t>
            </a:r>
            <a:r>
              <a:rPr lang="en-US" b="1" dirty="0" smtClean="0">
                <a:latin typeface="Helvetica"/>
                <a:cs typeface="Helvetic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Helvetica"/>
                <a:cs typeface="Helvetica"/>
              </a:rPr>
              <a:t>SVG Import and Manipulation</a:t>
            </a:r>
            <a:endParaRPr lang="en-US" b="1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146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7787</TotalTime>
  <Words>270</Words>
  <Application>Microsoft Macintosh PowerPoint</Application>
  <PresentationFormat>Letter Paper (8.5x11 in)</PresentationFormat>
  <Paragraphs>76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Danne Woo</dc:creator>
  <cp:lastModifiedBy>Danne Woo</cp:lastModifiedBy>
  <cp:revision>158</cp:revision>
  <cp:lastPrinted>2013-09-05T23:20:34Z</cp:lastPrinted>
  <dcterms:created xsi:type="dcterms:W3CDTF">2013-08-22T01:22:38Z</dcterms:created>
  <dcterms:modified xsi:type="dcterms:W3CDTF">2013-11-20T22:39:56Z</dcterms:modified>
</cp:coreProperties>
</file>