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64" autoAdjust="0"/>
  </p:normalViewPr>
  <p:slideViewPr>
    <p:cSldViewPr snapToGrid="0">
      <p:cViewPr>
        <p:scale>
          <a:sx n="95" d="100"/>
          <a:sy n="95" d="100"/>
        </p:scale>
        <p:origin x="-40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2BDD-83C0-064A-BED6-633698D2CAF1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AAA5-5B36-0E48-9212-936D855FE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7C32-D025-BB46-8684-6E2AE7703617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9144000" cy="3622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597" y="1018292"/>
            <a:ext cx="4025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Visual Code Workshop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October 11</a:t>
            </a:r>
            <a:r>
              <a:rPr lang="en-US" sz="1600" baseline="30000" dirty="0" smtClean="0">
                <a:solidFill>
                  <a:schemeClr val="bg1"/>
                </a:solidFill>
              </a:rPr>
              <a:t>th</a:t>
            </a:r>
            <a:r>
              <a:rPr lang="en-US" sz="1600" dirty="0" smtClean="0">
                <a:solidFill>
                  <a:schemeClr val="bg1"/>
                </a:solidFill>
              </a:rPr>
              <a:t>, 2013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597" y="5654329"/>
            <a:ext cx="19329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Danne Woo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dannewoo@nyu.edu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472" y="5654329"/>
            <a:ext cx="25064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Sarah </a:t>
            </a:r>
            <a:r>
              <a:rPr lang="en-US" sz="1600" dirty="0" err="1" smtClean="0">
                <a:solidFill>
                  <a:srgbClr val="000000"/>
                </a:solidFill>
              </a:rPr>
              <a:t>Hallacher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err="1" smtClean="0">
                <a:solidFill>
                  <a:srgbClr val="000000"/>
                </a:solidFill>
              </a:rPr>
              <a:t>sarah.hallacher</a:t>
            </a:r>
            <a:r>
              <a:rPr lang="en-US" sz="1600" dirty="0" err="1">
                <a:solidFill>
                  <a:srgbClr val="000000"/>
                </a:solidFill>
              </a:rPr>
              <a:t>@</a:t>
            </a:r>
            <a:r>
              <a:rPr lang="en-US" sz="1600" dirty="0" err="1" smtClean="0">
                <a:solidFill>
                  <a:srgbClr val="000000"/>
                </a:solidFill>
              </a:rPr>
              <a:t>gmail.com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 descr="1000px-Processing_Logo_Cli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15" y="767471"/>
            <a:ext cx="1980956" cy="19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53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Processing </a:t>
            </a:r>
            <a:r>
              <a:rPr lang="en-US" b="1" dirty="0" err="1" smtClean="0">
                <a:solidFill>
                  <a:schemeClr val="bg1"/>
                </a:solidFill>
              </a:rPr>
              <a:t>vs</a:t>
            </a:r>
            <a:r>
              <a:rPr lang="en-US" b="1" dirty="0" smtClean="0">
                <a:solidFill>
                  <a:schemeClr val="bg1"/>
                </a:solidFill>
              </a:rPr>
              <a:t> Illustrator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ics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35" y="1534171"/>
            <a:ext cx="1284967" cy="1284967"/>
          </a:xfrm>
          <a:prstGeom prst="rect">
            <a:avLst/>
          </a:prstGeom>
        </p:spPr>
      </p:pic>
      <p:pic>
        <p:nvPicPr>
          <p:cNvPr id="8" name="Picture 7" descr="1000px-Processing_Logo_Clipp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63" y="1495867"/>
            <a:ext cx="1353020" cy="13530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61939" y="3107364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Vector Based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Limited to Tools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9235" y="3107364"/>
            <a:ext cx="20194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Vector Based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Repetition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Patterns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Randomization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Driven Design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 Functions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 Algorithms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 GUI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8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Visual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7972" y="1195689"/>
            <a:ext cx="2794868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Randomization</a:t>
            </a:r>
          </a:p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Patterns</a:t>
            </a:r>
          </a:p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GUIs</a:t>
            </a:r>
          </a:p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Outputting PDFs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6582" y="1195689"/>
            <a:ext cx="2161432" cy="4632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Form/Shape</a:t>
            </a:r>
          </a:p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Color</a:t>
            </a:r>
          </a:p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Drawing</a:t>
            </a:r>
          </a:p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</a:p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sz="3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8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0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1426" y="1329369"/>
            <a:ext cx="258879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Toxiclibs</a:t>
            </a:r>
            <a:endParaRPr lang="en-US" sz="3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sz="3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Geomerative</a:t>
            </a:r>
            <a:endParaRPr lang="en-US" sz="3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ControlP5</a:t>
            </a:r>
          </a:p>
          <a:p>
            <a:pPr algn="ctr">
              <a:lnSpc>
                <a:spcPct val="200000"/>
              </a:lnSpc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Processing PDF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7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21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Code Repo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101" y="2813265"/>
            <a:ext cx="6759445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github.com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itpresidents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visual_code_workshop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4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</TotalTime>
  <Words>70</Words>
  <Application>Microsoft Macintosh PowerPoint</Application>
  <PresentationFormat>Letter Paper (8.5x11 in)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Danne Woo</dc:creator>
  <cp:lastModifiedBy>Danne Woo</cp:lastModifiedBy>
  <cp:revision>115</cp:revision>
  <dcterms:created xsi:type="dcterms:W3CDTF">2013-08-22T01:22:38Z</dcterms:created>
  <dcterms:modified xsi:type="dcterms:W3CDTF">2013-10-09T19:28:27Z</dcterms:modified>
</cp:coreProperties>
</file>