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355" r:id="rId5"/>
    <p:sldId id="350" r:id="rId6"/>
    <p:sldId id="354" r:id="rId7"/>
    <p:sldId id="347" r:id="rId8"/>
    <p:sldId id="349" r:id="rId9"/>
    <p:sldId id="34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CC"/>
    <a:srgbClr val="0033CC"/>
    <a:srgbClr val="0000FF"/>
    <a:srgbClr val="FFFFCC"/>
    <a:srgbClr val="595A5D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4" autoAdjust="0"/>
    <p:restoredTop sz="80929" autoAdjust="0"/>
  </p:normalViewPr>
  <p:slideViewPr>
    <p:cSldViewPr snapToGrid="0" showGuides="1">
      <p:cViewPr varScale="1">
        <p:scale>
          <a:sx n="108" d="100"/>
          <a:sy n="108" d="100"/>
        </p:scale>
        <p:origin x="1240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60" d="100"/>
          <a:sy n="60" d="100"/>
        </p:scale>
        <p:origin x="3192" y="23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39B7-56B1-4FCB-94E0-279E5736144C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DC8C-EAA2-448A-95DF-7AD5A57E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50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48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43050" indent="-171450" algn="l" defTabSz="457200" rtl="0" eaLnBrk="1" latinLnBrk="0" hangingPunct="1">
      <a:spcBef>
        <a:spcPts val="480"/>
      </a:spcBef>
      <a:buFontTx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00250" indent="-171450" algn="l" defTabSz="457200" rtl="0" eaLnBrk="1" latinLnBrk="0" hangingPunct="1">
      <a:spcBef>
        <a:spcPts val="48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4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lab, you will launch a web application on Amazon EC2. The application</a:t>
            </a:r>
            <a:r>
              <a:rPr lang="en-US" baseline="0" dirty="0" smtClean="0"/>
              <a:t> will use Amazon S3 and Amazon DynamoDB for data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6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4" Type="http://schemas.openxmlformats.org/officeDocument/2006/relationships/hyperlink" Target="http://aws.amazon.com/training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ws.amazon.com/certification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4" Type="http://schemas.openxmlformats.org/officeDocument/2006/relationships/hyperlink" Target="https://aws.amazon.com/contact-us/aws-training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7671" y="4767263"/>
            <a:ext cx="6197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smtClean="0"/>
            </a:lvl1pPr>
          </a:lstStyle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9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smtClean="0">
                <a:solidFill>
                  <a:schemeClr val="tx1"/>
                </a:solidFill>
              </a:rPr>
              <a:t>© 2017, </a:t>
            </a:r>
            <a:r>
              <a:rPr lang="en-US" sz="1800" dirty="0" smtClean="0">
                <a:solidFill>
                  <a:schemeClr val="tx1"/>
                </a:solidFill>
              </a:rPr>
              <a:t>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0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28" y="4685309"/>
            <a:ext cx="1254365" cy="3205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10600" y="4772025"/>
            <a:ext cx="38100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fld id="{D3F98E8E-FB43-4DA6-974E-3B35B088249A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6788" y="4772025"/>
            <a:ext cx="3567245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709" r:id="rId14"/>
    <p:sldLayoutId id="2147483710" r:id="rId15"/>
    <p:sldLayoutId id="214748368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em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</a:t>
            </a:r>
            <a:br>
              <a:rPr lang="en-US" dirty="0" smtClean="0"/>
            </a:br>
            <a:r>
              <a:rPr lang="en-US" sz="3600" dirty="0" smtClean="0"/>
              <a:t>Deploy a Web Application on AWS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80" y="150272"/>
            <a:ext cx="403626" cy="46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0183" y="604761"/>
            <a:ext cx="122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 </a:t>
            </a:r>
            <a:r>
              <a:rPr lang="en-US" sz="1400" smtClean="0"/>
              <a:t>30 minutes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1" y="769707"/>
            <a:ext cx="8565203" cy="867909"/>
          </a:xfrm>
        </p:spPr>
        <p:txBody>
          <a:bodyPr/>
          <a:lstStyle/>
          <a:p>
            <a:r>
              <a:rPr lang="en-US" dirty="0" smtClean="0"/>
              <a:t>In this lab, you will create AWS resources in order to launch a pre-made web application. These services include: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3842" y="1863391"/>
            <a:ext cx="445315" cy="84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959" y="2761705"/>
            <a:ext cx="849079" cy="2062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AWS </a:t>
            </a:r>
            <a:r>
              <a:rPr lang="en-US" sz="1200" b="1" dirty="0" smtClean="0"/>
              <a:t>IAM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335" y="1851670"/>
            <a:ext cx="722663" cy="867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8672" y="2739995"/>
            <a:ext cx="853988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 EC2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7870" y="3276128"/>
            <a:ext cx="691604" cy="829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0497" y="4092000"/>
            <a:ext cx="970376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</a:t>
            </a:r>
            <a:br>
              <a:rPr lang="en-US" sz="1200" b="1" dirty="0" smtClean="0"/>
            </a:br>
            <a:r>
              <a:rPr lang="en-US" sz="1200" b="1" dirty="0" smtClean="0"/>
              <a:t>S3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9374" y="3291811"/>
            <a:ext cx="720920" cy="7985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6382" y="4092000"/>
            <a:ext cx="1186906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</a:t>
            </a:r>
            <a:br>
              <a:rPr lang="en-US" sz="1200" b="1" dirty="0" smtClean="0"/>
            </a:br>
            <a:r>
              <a:rPr lang="en-US" sz="1200" b="1" dirty="0" err="1" smtClean="0"/>
              <a:t>DynamoDB</a:t>
            </a:r>
            <a:endParaRPr lang="en-US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94" y="1857531"/>
            <a:ext cx="703131" cy="85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35679" y="2739995"/>
            <a:ext cx="853988" cy="2064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Amazon VPC</a:t>
            </a:r>
            <a:endParaRPr lang="en-US" sz="2800" b="1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788" y="4772025"/>
            <a:ext cx="3567245" cy="274637"/>
          </a:xfrm>
        </p:spPr>
        <p:txBody>
          <a:bodyPr/>
          <a:lstStyle/>
          <a:p>
            <a:r>
              <a:rPr lang="en-US" dirty="0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540" y="1009332"/>
            <a:ext cx="7073355" cy="35539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Create an </a:t>
            </a:r>
            <a:r>
              <a:rPr lang="en-US" b="1" dirty="0" smtClean="0"/>
              <a:t>IAM Role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Create an </a:t>
            </a:r>
            <a:r>
              <a:rPr lang="en-US" b="1" dirty="0" smtClean="0"/>
              <a:t>Amazon S3 Bucket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Create an </a:t>
            </a:r>
            <a:r>
              <a:rPr lang="en-US" b="1" dirty="0" smtClean="0"/>
              <a:t>Amazon DynamoDB table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Create an </a:t>
            </a:r>
            <a:r>
              <a:rPr lang="en-US" b="1" dirty="0" smtClean="0"/>
              <a:t>Amazon VPC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Launch an </a:t>
            </a:r>
            <a:r>
              <a:rPr lang="en-US" b="1" dirty="0" smtClean="0"/>
              <a:t>Amazon EC2 instance</a:t>
            </a:r>
            <a:r>
              <a:rPr lang="en-US" dirty="0" smtClean="0"/>
              <a:t> with User Data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Access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5" y="1075216"/>
            <a:ext cx="37338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5" y="1628119"/>
            <a:ext cx="3429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0" y="2197744"/>
            <a:ext cx="38735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5" y="2775903"/>
            <a:ext cx="457200" cy="29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5" y="3333483"/>
            <a:ext cx="342900" cy="35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765" y="3959391"/>
            <a:ext cx="538821" cy="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1965934" y="1462030"/>
            <a:ext cx="5364014" cy="256321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</a:t>
            </a:r>
            <a:r>
              <a:rPr lang="en-US" smtClean="0"/>
              <a:t>Final Product</a:t>
            </a:r>
            <a:br>
              <a:rPr lang="en-US" smtClean="0"/>
            </a:b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76560" y="2549604"/>
            <a:ext cx="1245932" cy="1205662"/>
            <a:chOff x="3265861" y="1849091"/>
            <a:chExt cx="939662" cy="907710"/>
          </a:xfrm>
        </p:grpSpPr>
        <p:sp>
          <p:nvSpPr>
            <p:cNvPr id="9" name="Rounded Rectangle 8"/>
            <p:cNvSpPr/>
            <p:nvPr/>
          </p:nvSpPr>
          <p:spPr>
            <a:xfrm>
              <a:off x="3265861" y="1949815"/>
              <a:ext cx="939662" cy="80698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810" y="1849091"/>
              <a:ext cx="154513" cy="158260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2588342" y="2127696"/>
            <a:ext cx="1622369" cy="17655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EC2-Instanc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/>
        </p:blipFill>
        <p:spPr>
          <a:xfrm>
            <a:off x="3116961" y="2865700"/>
            <a:ext cx="570744" cy="6497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069021" y="2990499"/>
            <a:ext cx="6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Web server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052" y="3535039"/>
            <a:ext cx="1306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Subnet 1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47920" y="3241778"/>
            <a:ext cx="797573" cy="3104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S3 bucket with image assets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498361" y="3241778"/>
            <a:ext cx="1222368" cy="3104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DynamoDB table with application data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472252" y="1761072"/>
            <a:ext cx="83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Internet Gateway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80273" y="661892"/>
            <a:ext cx="838506" cy="573104"/>
            <a:chOff x="3659855" y="1131301"/>
            <a:chExt cx="838506" cy="573104"/>
          </a:xfrm>
        </p:grpSpPr>
        <p:pic>
          <p:nvPicPr>
            <p:cNvPr id="43" name="Picture 42" descr="Client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783"/>
            <a:stretch/>
          </p:blipFill>
          <p:spPr>
            <a:xfrm>
              <a:off x="3759763" y="1131301"/>
              <a:ext cx="635255" cy="5731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659855" y="1254438"/>
              <a:ext cx="838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User</a:t>
              </a:r>
              <a:endParaRPr lang="en-US" sz="1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84" y="1287872"/>
            <a:ext cx="462258" cy="301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7" y="1959369"/>
            <a:ext cx="42023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9" y="2627926"/>
            <a:ext cx="548640" cy="53964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03" y="2583418"/>
            <a:ext cx="617221" cy="640080"/>
          </a:xfrm>
          <a:prstGeom prst="rect">
            <a:avLst/>
          </a:prstGeom>
        </p:spPr>
      </p:pic>
      <p:cxnSp>
        <p:nvCxnSpPr>
          <p:cNvPr id="23" name="Elbow Connector 22"/>
          <p:cNvCxnSpPr>
            <a:stCxn id="44" idx="0"/>
          </p:cNvCxnSpPr>
          <p:nvPr/>
        </p:nvCxnSpPr>
        <p:spPr>
          <a:xfrm rot="16200000" flipV="1">
            <a:off x="3773482" y="1295128"/>
            <a:ext cx="962086" cy="170350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6" idx="0"/>
          </p:cNvCxnSpPr>
          <p:nvPr/>
        </p:nvCxnSpPr>
        <p:spPr>
          <a:xfrm rot="16200000" flipV="1">
            <a:off x="4463370" y="600374"/>
            <a:ext cx="917482" cy="3048606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7" idx="0"/>
            <a:endCxn id="43" idx="2"/>
          </p:cNvCxnSpPr>
          <p:nvPr/>
        </p:nvCxnSpPr>
        <p:spPr>
          <a:xfrm flipH="1" flipV="1">
            <a:off x="3397809" y="1234996"/>
            <a:ext cx="4524" cy="16307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94" y="1893274"/>
            <a:ext cx="457200" cy="4793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8" y="2806763"/>
            <a:ext cx="273262" cy="2342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635802" y="2836518"/>
            <a:ext cx="456478" cy="156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en-US" sz="1000" b="1" smtClean="0"/>
              <a:t>Role</a:t>
            </a:r>
            <a:endParaRPr lang="en-US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80" y="150272"/>
            <a:ext cx="403626" cy="4612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930183" y="604761"/>
            <a:ext cx="122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 </a:t>
            </a:r>
            <a:r>
              <a:rPr lang="en-US" sz="1400" smtClean="0"/>
              <a:t>30 minutes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06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for Lab Guide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2017, Amazon Web Services, Inc. or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3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60927" y="657463"/>
            <a:ext cx="7157027" cy="3751245"/>
            <a:chOff x="65806" y="228161"/>
            <a:chExt cx="9064675" cy="475110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28"/>
            <a:stretch/>
          </p:blipFill>
          <p:spPr>
            <a:xfrm>
              <a:off x="65806" y="228161"/>
              <a:ext cx="9064675" cy="475110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29" name="Rounded Rectangle 28"/>
            <p:cNvSpPr/>
            <p:nvPr/>
          </p:nvSpPr>
          <p:spPr>
            <a:xfrm>
              <a:off x="7128424" y="2643098"/>
              <a:ext cx="1514573" cy="12250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2023" y="2064470"/>
              <a:ext cx="1514573" cy="122501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39" y="2200805"/>
              <a:ext cx="503140" cy="52177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56220" y="2722579"/>
              <a:ext cx="1546178" cy="50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Images served from Amazon S3</a:t>
              </a:r>
              <a:endParaRPr lang="en-US" sz="1000" b="1" dirty="0"/>
            </a:p>
          </p:txBody>
        </p:sp>
        <p:sp>
          <p:nvSpPr>
            <p:cNvPr id="35" name="Left Arrow 34"/>
            <p:cNvSpPr/>
            <p:nvPr/>
          </p:nvSpPr>
          <p:spPr>
            <a:xfrm rot="21145066">
              <a:off x="5576154" y="3104584"/>
              <a:ext cx="1951572" cy="13716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977" y="2722579"/>
              <a:ext cx="543466" cy="60199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086297" y="3324574"/>
              <a:ext cx="1598824" cy="52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Data </a:t>
              </a:r>
              <a:r>
                <a:rPr lang="en-US" sz="1000" b="1" smtClean="0"/>
                <a:t>retrieved from DynamoDB</a:t>
              </a:r>
              <a:endParaRPr lang="en-US" sz="1000" b="1" dirty="0"/>
            </a:p>
          </p:txBody>
        </p:sp>
        <p:sp>
          <p:nvSpPr>
            <p:cNvPr id="39" name="Right Arrow 38"/>
            <p:cNvSpPr/>
            <p:nvPr/>
          </p:nvSpPr>
          <p:spPr>
            <a:xfrm rot="21061802">
              <a:off x="1363249" y="2276487"/>
              <a:ext cx="1453896" cy="13716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66960" y="325465"/>
              <a:ext cx="1636117" cy="7303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Web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application on Amazon EC2 </a:t>
              </a:r>
              <a:r>
                <a:rPr lang="en-US" sz="1000" b="1" dirty="0">
                  <a:solidFill>
                    <a:srgbClr val="000000"/>
                  </a:solidFill>
                </a:rPr>
                <a:t>uses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PHP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Left Arrow 41"/>
            <p:cNvSpPr/>
            <p:nvPr/>
          </p:nvSpPr>
          <p:spPr>
            <a:xfrm rot="555527">
              <a:off x="2815056" y="495709"/>
              <a:ext cx="983431" cy="140279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4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_PPT_Template_2017 [Read-Only]" id="{C7387725-D86F-4428-8B05-17EC11748B1E}" vid="{F579FD24-0954-436A-B91F-9827A1CEEE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&lt;Choose One&gt;</Status>
  </documentManagement>
</p:properties>
</file>

<file path=customXml/itemProps1.xml><?xml version="1.0" encoding="utf-8"?>
<ds:datastoreItem xmlns:ds="http://schemas.openxmlformats.org/officeDocument/2006/customXml" ds:itemID="{58B2C8A0-EE11-49B4-93DB-958152ACF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10c11cb-1be1-44ad-96bd-1936ba7094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ILT_PPT_Template_2017</Template>
  <TotalTime>9263</TotalTime>
  <Words>216</Words>
  <Application>Microsoft Macintosh PowerPoint</Application>
  <PresentationFormat>On-screen Show (16:9)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Lucida Console</vt:lpstr>
      <vt:lpstr>Times New Roman</vt:lpstr>
      <vt:lpstr>Verdana</vt:lpstr>
      <vt:lpstr>Arial</vt:lpstr>
      <vt:lpstr>DeckTemplate-AWS</vt:lpstr>
      <vt:lpstr>Lab 1: Deploy a Web Application on AWS </vt:lpstr>
      <vt:lpstr>Lab 1 Scenario</vt:lpstr>
      <vt:lpstr>Lab 1: Tasks</vt:lpstr>
      <vt:lpstr>Lab 1: Final Product </vt:lpstr>
      <vt:lpstr>Pictures for Lab Guide</vt:lpstr>
      <vt:lpstr>PowerPoint Presentation</vt:lpstr>
    </vt:vector>
  </TitlesOfParts>
  <Company>Amazon.com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Castellani, Cleber</dc:creator>
  <cp:lastModifiedBy>Microsoft Office User</cp:lastModifiedBy>
  <cp:revision>85</cp:revision>
  <dcterms:created xsi:type="dcterms:W3CDTF">2017-02-27T17:24:55Z</dcterms:created>
  <dcterms:modified xsi:type="dcterms:W3CDTF">2017-05-17T18:58:30Z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