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8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18D375-7624-4916-BD43-2C5C5150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/>
              <a:t>Capstone Project – The Battle of Neighborhood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8DD16F-6F7B-458C-8D57-A12127D1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Finding a new location for opening a Japanese Restaurant in Toronto</a:t>
            </a:r>
          </a:p>
          <a:p>
            <a:pPr>
              <a:lnSpc>
                <a:spcPct val="120000"/>
              </a:lnSpc>
            </a:pPr>
            <a:r>
              <a:rPr lang="en-US" dirty="0"/>
              <a:t>Alan Ng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5EA8-EEF6-49B6-9995-B742672E2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3" r="36381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145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B9FA4-6DFF-4AE6-9EFD-77196684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E4997-6230-4866-9D90-A9B0B424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complex problem is decomposed into different smaller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source of data is retrieved and cleansed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then to be trained using k-mean algorithm to have different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the clusters unwanted and only investigate the cluster of interest, in this case Cluster 2</a:t>
            </a:r>
          </a:p>
        </p:txBody>
      </p:sp>
    </p:spTree>
    <p:extLst>
      <p:ext uri="{BB962C8B-B14F-4D97-AF65-F5344CB8AC3E}">
        <p14:creationId xmlns:p14="http://schemas.microsoft.com/office/powerpoint/2010/main" val="278162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AEF83-D583-426F-B590-F7CB806B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Continued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0DE49-9722-42F1-8F21-CD30199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Cluster 2 to identify a more specific area for opening the Japanese Restaurant.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investigating the potential customers, area near college area in Cluster 2 seems the best for opening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Improvement: include more data related to population to better identify the potential customers and develop a better strategy to maintain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5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7C445A-5C9C-47C1-A48E-CFDFB67806B6}"/>
              </a:ext>
            </a:extLst>
          </p:cNvPr>
          <p:cNvSpPr txBox="1"/>
          <p:nvPr/>
        </p:nvSpPr>
        <p:spPr>
          <a:xfrm>
            <a:off x="4963886" y="2828835"/>
            <a:ext cx="559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END</a:t>
            </a:r>
          </a:p>
        </p:txBody>
      </p:sp>
      <p:pic>
        <p:nvPicPr>
          <p:cNvPr id="8" name="圖片 7" descr="一張含有 食物, 盤, 桌, 坐 的圖片&#10;&#10;自動產生的描述">
            <a:extLst>
              <a:ext uri="{FF2B5EF4-FFF2-40B4-BE49-F238E27FC236}">
                <a16:creationId xmlns:a16="http://schemas.microsoft.com/office/drawing/2014/main" id="{84F125C5-FCBF-45B2-8E96-B8EFAA95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13" y="3442598"/>
            <a:ext cx="4626701" cy="30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AE2B8-8873-4906-ABA8-3E4C9ABA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2DC22-D346-44A4-97CE-904C7423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 optimal place for a Japanese Restaurant in Toronto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packed with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containing many Japanese restaurants to reduce competition.</a:t>
            </a:r>
          </a:p>
        </p:txBody>
      </p:sp>
      <p:pic>
        <p:nvPicPr>
          <p:cNvPr id="5" name="圖片 4" descr="一張含有 室內, 桌, 天花板, 房間 的圖片&#10;&#10;自動產生的描述">
            <a:extLst>
              <a:ext uri="{FF2B5EF4-FFF2-40B4-BE49-F238E27FC236}">
                <a16:creationId xmlns:a16="http://schemas.microsoft.com/office/drawing/2014/main" id="{23FC2752-C61B-4F60-9E20-D403CC4E1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09" y="3970902"/>
            <a:ext cx="4229061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A5C3E-9A69-4B75-B955-8D414058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2EEF0-8BD1-4890-AD61-D8FAE5E9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Toronto Neighborhoods from Wikipedia: basic information about the neighborhoods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Venue Data from Foursquare API: the number of restaurants and their type and location in every neighborhood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Location data from Geocoder Package: Geographical coordinates of the neighborhoods.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2BDB5-B32B-46F9-BB9A-41840E91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Methodology: Data Cleansing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675ED-7DC5-4380-9B07-CF72499A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of Toronto Neighborhood is scrapped from the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Cells with a borough “Not assigned” will not be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the neighborhood if more than 1 neighborhood in 1 Postal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Geographical coordinates are retrieved from a csv file and the coordinates are combined with the data frame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 data would be retrieved from Foursquare API for each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Japanese Restaurant of each neighborhood would be retrieved</a:t>
            </a:r>
          </a:p>
        </p:txBody>
      </p:sp>
    </p:spTree>
    <p:extLst>
      <p:ext uri="{BB962C8B-B14F-4D97-AF65-F5344CB8AC3E}">
        <p14:creationId xmlns:p14="http://schemas.microsoft.com/office/powerpoint/2010/main" val="25770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7BCA6-2BCF-4111-BE75-C7EDF265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Machine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8C8A7-CC5E-4712-8D9C-D56014FF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is k-mean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neighborhoods are clustered based on similar Japanese Restaurants in that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 is clustered into 5 clusters</a:t>
            </a:r>
          </a:p>
        </p:txBody>
      </p:sp>
    </p:spTree>
    <p:extLst>
      <p:ext uri="{BB962C8B-B14F-4D97-AF65-F5344CB8AC3E}">
        <p14:creationId xmlns:p14="http://schemas.microsoft.com/office/powerpoint/2010/main" val="34258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D66C2-21E3-44B1-A587-E27F66BD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Map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2133EA4-E22D-49AE-9AB4-40CD47972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 1: Purple</a:t>
            </a:r>
          </a:p>
          <a:p>
            <a:r>
              <a:rPr lang="en-US" dirty="0"/>
              <a:t>Cluster 2: Blue</a:t>
            </a:r>
          </a:p>
          <a:p>
            <a:r>
              <a:rPr lang="en-US" dirty="0"/>
              <a:t>Cluster 3: Green</a:t>
            </a:r>
          </a:p>
          <a:p>
            <a:r>
              <a:rPr lang="en-US" dirty="0"/>
              <a:t>Cluster 4: Orange</a:t>
            </a:r>
          </a:p>
          <a:p>
            <a:r>
              <a:rPr lang="en-US" dirty="0"/>
              <a:t>Cluster 5: Red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D40E8CA-51B8-4132-87B2-94D8BC8C2BD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0975" y="2999043"/>
            <a:ext cx="4951276" cy="32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6D705-60C1-430C-9C81-D1AA536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Average Japanese Restaurant per Cluster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D8FB6-9F71-41E4-8399-0EFC8E4D6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Japanese Restaurant in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and second most Japanese Restaurant on average are in Cluster 3 and Cluster 4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9729A4E-6C17-4379-BBDC-E849EC963E6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5112" y="2933700"/>
            <a:ext cx="3990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E837A-88D9-4C45-B165-86DF6A8E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Neighborhoods per Cluster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75ED2-48DA-4AA7-9BCE-BA206CD60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3 contains the least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4 and Cluster 2 contains the most and second most neighborhoods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CCBDC7-46F3-4765-92A9-3A89A981BB2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537" y="2943225"/>
            <a:ext cx="40481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054BDF-C312-4AB3-878F-ED67E7A2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B47315-E6EC-481C-8D6F-061FC885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92500"/>
          </a:bodyPr>
          <a:lstStyle/>
          <a:p>
            <a:r>
              <a:rPr lang="en-US" dirty="0"/>
              <a:t>Cluster 2 seems a good choice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No Japanese Restaurant: less competition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Contains the 2</a:t>
            </a:r>
            <a:r>
              <a:rPr lang="en-US" baseline="30000" dirty="0"/>
              <a:t>nd</a:t>
            </a:r>
            <a:r>
              <a:rPr lang="en-US" dirty="0"/>
              <a:t> most neighborhoods: ensure enough customers for choices</a:t>
            </a:r>
          </a:p>
          <a:p>
            <a:pPr lvl="1"/>
            <a:r>
              <a:rPr lang="en-US" dirty="0"/>
              <a:t>Worthwhile to look at Cluster 2</a:t>
            </a:r>
          </a:p>
          <a:p>
            <a:pPr lvl="1"/>
            <a:r>
              <a:rPr lang="en-US" dirty="0"/>
              <a:t>Choose near college area in Cluster 2, to have better potential customers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exchange students from different countries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college students: more likely to try different cuisine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young adults: more willing to pay for food</a:t>
            </a:r>
          </a:p>
        </p:txBody>
      </p:sp>
    </p:spTree>
    <p:extLst>
      <p:ext uri="{BB962C8B-B14F-4D97-AF65-F5344CB8AC3E}">
        <p14:creationId xmlns:p14="http://schemas.microsoft.com/office/powerpoint/2010/main" val="15300642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3A41"/>
      </a:dk2>
      <a:lt2>
        <a:srgbClr val="E2E5E8"/>
      </a:lt2>
      <a:accent1>
        <a:srgbClr val="BA9B7F"/>
      </a:accent1>
      <a:accent2>
        <a:srgbClr val="C59793"/>
      </a:accent2>
      <a:accent3>
        <a:srgbClr val="A6A27E"/>
      </a:accent3>
      <a:accent4>
        <a:srgbClr val="76ACA3"/>
      </a:accent4>
      <a:accent5>
        <a:srgbClr val="7BA9B8"/>
      </a:accent5>
      <a:accent6>
        <a:srgbClr val="7F93BA"/>
      </a:accent6>
      <a:hlink>
        <a:srgbClr val="5E85A8"/>
      </a:hlink>
      <a:folHlink>
        <a:srgbClr val="828282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442</Words>
  <Application>Microsoft Office PowerPoint</Application>
  <PresentationFormat>寬螢幕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SketchLinesVTI</vt:lpstr>
      <vt:lpstr>Capstone Project – The Battle of Neighborhood</vt:lpstr>
      <vt:lpstr>Introduction</vt:lpstr>
      <vt:lpstr>Data</vt:lpstr>
      <vt:lpstr>Methodology: Data Cleansing</vt:lpstr>
      <vt:lpstr>Methodology: Machine Learning</vt:lpstr>
      <vt:lpstr>Results: Map</vt:lpstr>
      <vt:lpstr>Results: Average Japanese Restaurant per Cluster</vt:lpstr>
      <vt:lpstr>Results: Neighborhoods per Cluster</vt:lpstr>
      <vt:lpstr>Discussion</vt:lpstr>
      <vt:lpstr>Conclusion</vt:lpstr>
      <vt:lpstr>Conclusion: Continued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The Battle of Neighborhood</dc:title>
  <dc:creator>kf</dc:creator>
  <cp:lastModifiedBy>kf</cp:lastModifiedBy>
  <cp:revision>4</cp:revision>
  <dcterms:created xsi:type="dcterms:W3CDTF">2020-06-28T10:38:53Z</dcterms:created>
  <dcterms:modified xsi:type="dcterms:W3CDTF">2020-06-28T11:07:57Z</dcterms:modified>
</cp:coreProperties>
</file>