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43672-F18A-DAFC-1EED-57920387E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D6AB3-5118-EA5D-3080-19B55B8D9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FA85E-B1FD-5222-DF2C-046C699FF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5232-753D-4BF0-8A89-12EA0B172E71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3E901-64D9-A3D5-634C-60D64B434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94155-F607-FDC9-DB07-C9C4C23A9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5747-AEC5-4A69-A5A7-77B504BA9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281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F8FBC-683B-7EF9-23B7-C00213FAB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366F29-BF1E-FFF2-EAD5-7D3332362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620E1-BBD9-DB11-6471-FF1E0AD05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5232-753D-4BF0-8A89-12EA0B172E71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F1ED1-7C00-0974-3524-8232BDF9B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C5A4C-544B-FAA2-B2C1-592EC79F4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5747-AEC5-4A69-A5A7-77B504BA9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819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1432E3-EA33-163B-7E06-8DF7E4A96F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707454-1A3C-C41B-23CF-A3055748B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714E9-E522-1585-AEB3-B2E4BC4F0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5232-753D-4BF0-8A89-12EA0B172E71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83BE1-B4A2-289D-76C1-595D29BBE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01796-EEF1-F383-E819-A133395A6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5747-AEC5-4A69-A5A7-77B504BA9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65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CE381-0F7E-BFFF-8EEE-4DC882DF4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BE77F-6CC0-7BD6-32B4-60E436173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49CD0-C70D-52D2-F3EB-C891D2DE8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5232-753D-4BF0-8A89-12EA0B172E71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1270-6B85-3EFE-4169-6D6A29340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CBECE-16F1-4C7C-FA0C-DF17A791F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5747-AEC5-4A69-A5A7-77B504BA9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509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E8E81-FC48-2722-2194-EB87546BB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CB198-7704-AAA5-1571-381BDC992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4A5A0-2FA7-DFB0-CAC6-B8A92E48F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5232-753D-4BF0-8A89-12EA0B172E71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5B0F0-3643-E3D8-C5AD-01868C024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BF6CE-9E26-C48C-42E9-78DC867C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5747-AEC5-4A69-A5A7-77B504BA9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865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E720B-2F00-B526-632C-6C078BAC8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0AEFA-B128-FB17-BB2B-4B24A49E0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7634E-B47C-0B30-9B87-97670EC1E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0274AA-5570-516B-F55A-318BA2C4A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5232-753D-4BF0-8A89-12EA0B172E71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7B4F4-4166-87F7-56EF-33B31F42A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737EC-9421-EDCF-125A-9E69FBCCC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5747-AEC5-4A69-A5A7-77B504BA9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39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930BB-F3F0-973F-39BE-F0D4A2083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2C245-A3F4-C6DA-44AB-AA913FAFE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17EEC-26AF-C787-01B0-E32CA65CA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4464A8-B27C-B9DD-D928-B080B9831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971BCA-A98C-0757-7D25-7B9C32CC0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74DE91-6DB0-ECDE-5041-195DA770D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5232-753D-4BF0-8A89-12EA0B172E71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863AAA-C867-688B-27C2-73159B7DD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377B7A-2CDC-FC30-151C-5D812F7B6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5747-AEC5-4A69-A5A7-77B504BA9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9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BBE6C-12B9-3391-B092-1172DD9D5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DBAB79-F66F-4B21-B860-2CF2256A1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5232-753D-4BF0-8A89-12EA0B172E71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FFD954-83D4-532C-CAAE-E3687A086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C70C6D-349B-1C5D-36E3-DF490325D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5747-AEC5-4A69-A5A7-77B504BA9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39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5D9723-B08F-651A-B0D9-E9FC4ACC9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5232-753D-4BF0-8A89-12EA0B172E71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33C193-1238-6507-770C-30526FC54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1B228-EE7F-8E63-F3C1-63D3582CA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5747-AEC5-4A69-A5A7-77B504BA9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9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22B86-0D42-8EC4-CC80-378C64CE8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36F47-C4C8-C7FA-15E6-F5737F398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28A43-FD05-7B89-5904-D514392F2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32B16-0F1E-C2CA-1D2C-0B457A140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5232-753D-4BF0-8A89-12EA0B172E71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D3AB0-9F0F-C77C-51A8-58A125F86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C8FC4-8E7C-1F49-6186-5134FA719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5747-AEC5-4A69-A5A7-77B504BA9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037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2D731-049F-A95A-C768-712347076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7BC39B-C5E5-6614-4324-62D2D73E51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B1445-F45F-684A-BD51-9B0906233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8CDD9-1389-E5D5-221B-887450EE8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5232-753D-4BF0-8A89-12EA0B172E71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FAF01-BA15-BA22-E968-9E992398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D9D5-2C6C-DF24-021D-C4200BB81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5747-AEC5-4A69-A5A7-77B504BA9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426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B7F954-5C11-6AD0-F6AB-A7358C984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8205C-C4BC-D884-9A5A-D89432473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061B0-B74E-F429-D325-233833D353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45232-753D-4BF0-8A89-12EA0B172E71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3FECF-A73F-B11C-B413-BF293A6E7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F24F8-3B01-464D-01E1-65A104FB5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85747-AEC5-4A69-A5A7-77B504BA9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99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44A84-4511-4C4F-360E-87265B3777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Azure Data Lake Gen2</a:t>
            </a:r>
          </a:p>
        </p:txBody>
      </p:sp>
    </p:spTree>
    <p:extLst>
      <p:ext uri="{BB962C8B-B14F-4D97-AF65-F5344CB8AC3E}">
        <p14:creationId xmlns:p14="http://schemas.microsoft.com/office/powerpoint/2010/main" val="2081517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A1DA2-3DDF-6541-35B6-B3669C579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57" y="365125"/>
            <a:ext cx="11563643" cy="1325563"/>
          </a:xfrm>
        </p:spPr>
        <p:txBody>
          <a:bodyPr/>
          <a:lstStyle/>
          <a:p>
            <a:r>
              <a:rPr lang="en-IN" dirty="0"/>
              <a:t>Data Lake and Data Warehouse – better together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66013C-FE5A-93E6-E380-B85922FC7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496" y="1690688"/>
            <a:ext cx="10893150" cy="4135902"/>
          </a:xfrm>
        </p:spPr>
      </p:pic>
    </p:spTree>
    <p:extLst>
      <p:ext uri="{BB962C8B-B14F-4D97-AF65-F5344CB8AC3E}">
        <p14:creationId xmlns:p14="http://schemas.microsoft.com/office/powerpoint/2010/main" val="3902617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2DD28-D2A4-1FB6-2352-EBE854EC8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Data Lake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608C06-2CEA-E8CB-D0A9-F432B7DBAE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2724" y="1863801"/>
            <a:ext cx="9706550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769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BA56EE-CFCE-F2C7-B7D7-7A1C82A125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4311" y="643466"/>
            <a:ext cx="1008337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261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A49BF-38E0-A035-12C4-C6F5069A3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Azure Data Lake Layers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AB7E7B-2189-F130-7335-23B1AB4540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1836" y="1863801"/>
            <a:ext cx="9868326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715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279DA-1C60-475D-E42A-F861C9C79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Organizing Data Lake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B10CA4-E14A-F663-2077-A2F98B272B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6539" y="1863801"/>
            <a:ext cx="9498920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34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34CF9-C0DC-72E9-AB99-E622F3C30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Organizing Data Lake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4916D7-08C4-9B49-085C-2900D92BF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1531" y="1863801"/>
            <a:ext cx="9348937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187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A3C7C-2179-0172-C8DC-7D4845C38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Lake Use Cases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BC87F9-6A4B-7E1C-EBFF-3A781A54B3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7346" y="1863801"/>
            <a:ext cx="8837306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311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ACD0E-3EE8-95FF-FBE8-760F99147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Azure Data Lake Gen2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DBA3F6-E37E-A441-1D1A-1E12A51FE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6052" y="1863801"/>
            <a:ext cx="8539894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268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9298-FFBB-16C1-26F9-9C136E0D7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Convergence of Two storage layers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6B45B7-5364-2F13-6D32-AB02417FE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6004" y="1863801"/>
            <a:ext cx="9299991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085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E07FE-9627-CA91-7779-3B8AE7FEE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Azure Data Lake Store – Distributed File 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9DF66F-72B4-20E7-DA27-180516459B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78221"/>
            <a:ext cx="10515599" cy="381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603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ACB9E-AECA-602D-28D4-4E7285990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Modern Data Warehouse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04D8DC-2E11-937D-1643-E850607E7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9697" y="1863801"/>
            <a:ext cx="10092605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464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360B8-5F4D-D4E1-009E-F0F4B08A3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ADLS Gen2 Replication Options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485963-728B-5937-AA90-828CA1AA8F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6762" y="1863801"/>
            <a:ext cx="8418474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220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425D5-841C-8A7E-B1EB-EF4074E20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Transfer Methods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BDFF9C-AD61-5756-E3E5-87BD2917CC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6796" y="1863801"/>
            <a:ext cx="9398406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69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EE7B5-361C-4CC4-1E24-837FA3D09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Lake Use Cases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7CA884-B4AE-580E-3A25-239C5B517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4197" y="1863801"/>
            <a:ext cx="8223604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409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AB8893-F74C-57FA-D7F2-B0268534EB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9396" y="643466"/>
            <a:ext cx="1041320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3071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B9111-75F0-F847-43A3-78493A5F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Lake Use Cases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351453-6BF4-1BAE-F36D-F89A86A208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5770" y="1863801"/>
            <a:ext cx="8300458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739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B4EF31-7FBD-D458-D5D0-9F25B9F464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7604" y="643466"/>
            <a:ext cx="1031679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006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251563-EAE4-F835-485C-3CC230BE0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961728"/>
            <a:ext cx="10905066" cy="493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256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1E65-5A61-3B12-92B1-D6A7EC03E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Why Data Lake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37C912-9903-0125-2598-C72FFFA32F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6284" y="1863801"/>
            <a:ext cx="8339430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463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0498D9-EB64-F41A-85CA-08F77554D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816" y="643467"/>
            <a:ext cx="10870368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87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44F84-F86B-7639-59C4-2BA904835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New Big Data Thinking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DA58F4-BA7E-CDCF-28C1-6A5850DC6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38788"/>
            <a:ext cx="10515599" cy="389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622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ACC875-9478-B6A7-633F-3A55ED26D2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948097"/>
            <a:ext cx="10905066" cy="496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676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81892-2A6F-A2A8-3ED9-80C7EF280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Warehouse a Top-Down approach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08F758-8E2C-BFF0-84A6-6E678E816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0350" y="2320131"/>
            <a:ext cx="6591300" cy="3362325"/>
          </a:xfrm>
        </p:spPr>
      </p:pic>
    </p:spTree>
    <p:extLst>
      <p:ext uri="{BB962C8B-B14F-4D97-AF65-F5344CB8AC3E}">
        <p14:creationId xmlns:p14="http://schemas.microsoft.com/office/powerpoint/2010/main" val="229074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B3BE9-FAF9-F2DA-6032-EEE122444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Lake – A Bottom-up Approach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952DFD-FAC5-7B29-28A1-1ECB60754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4662" y="2401094"/>
            <a:ext cx="6162675" cy="3200400"/>
          </a:xfrm>
        </p:spPr>
      </p:pic>
    </p:spTree>
    <p:extLst>
      <p:ext uri="{BB962C8B-B14F-4D97-AF65-F5344CB8AC3E}">
        <p14:creationId xmlns:p14="http://schemas.microsoft.com/office/powerpoint/2010/main" val="2767512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83</Words>
  <Application>Microsoft Office PowerPoint</Application>
  <PresentationFormat>Widescreen</PresentationFormat>
  <Paragraphs>19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Azure Data Lake Gen2</vt:lpstr>
      <vt:lpstr>Modern Data Warehouse</vt:lpstr>
      <vt:lpstr>PowerPoint Presentation</vt:lpstr>
      <vt:lpstr>Why Data Lake</vt:lpstr>
      <vt:lpstr>PowerPoint Presentation</vt:lpstr>
      <vt:lpstr>New Big Data Thinking</vt:lpstr>
      <vt:lpstr>PowerPoint Presentation</vt:lpstr>
      <vt:lpstr>Data Warehouse a Top-Down approach</vt:lpstr>
      <vt:lpstr>Data Lake – A Bottom-up Approach</vt:lpstr>
      <vt:lpstr>Data Lake and Data Warehouse – better together</vt:lpstr>
      <vt:lpstr>What is Data Lake</vt:lpstr>
      <vt:lpstr>PowerPoint Presentation</vt:lpstr>
      <vt:lpstr>Azure Data Lake Layers</vt:lpstr>
      <vt:lpstr>Organizing Data Lake</vt:lpstr>
      <vt:lpstr>Organizing Data Lake</vt:lpstr>
      <vt:lpstr>Data Lake Use Cases</vt:lpstr>
      <vt:lpstr>Azure Data Lake Gen2</vt:lpstr>
      <vt:lpstr>Convergence of Two storage layers</vt:lpstr>
      <vt:lpstr>Azure Data Lake Store – Distributed File System</vt:lpstr>
      <vt:lpstr>ADLS Gen2 Replication Options</vt:lpstr>
      <vt:lpstr>Data Transfer Methods</vt:lpstr>
      <vt:lpstr>Data Lake Use Cases</vt:lpstr>
      <vt:lpstr>PowerPoint Presentation</vt:lpstr>
      <vt:lpstr>Data Lake Use Cases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Data Lake Gen2</dc:title>
  <dc:creator>Anindita Basak</dc:creator>
  <cp:lastModifiedBy>Anindita Basak</cp:lastModifiedBy>
  <cp:revision>23</cp:revision>
  <dcterms:created xsi:type="dcterms:W3CDTF">2022-10-03T12:34:26Z</dcterms:created>
  <dcterms:modified xsi:type="dcterms:W3CDTF">2022-10-07T11:42:14Z</dcterms:modified>
</cp:coreProperties>
</file>