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9" r:id="rId35"/>
    <p:sldId id="288" r:id="rId36"/>
    <p:sldId id="290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3FA76-FF32-E080-74EE-3363AB68C3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5941FE-CE08-C69D-9ED5-2006418D2C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7C2EA-A76D-975F-7274-3FF7D8249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24488-D8D5-4207-8D40-DA7600F55682}" type="datetimeFigureOut">
              <a:rPr lang="en-IN" smtClean="0"/>
              <a:t>10-10-2022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7A595E-A43D-DE71-D1A1-351175AEF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0958DA-CFD3-AF95-ACCD-26140FACB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39EA3-15B8-44BC-A100-F0C0F74F80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4525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5327A-4B83-B80D-70DF-3B450C894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7FC4CD-9888-81A4-4FA6-8D3A80B890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2A032-E52E-D1E5-2FAB-DA0A6D174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24488-D8D5-4207-8D40-DA7600F55682}" type="datetimeFigureOut">
              <a:rPr lang="en-IN" smtClean="0"/>
              <a:t>10-10-2022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1FF479-0B4A-8646-E2A4-7335CD0F8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742DFA-F5DC-1229-ECC0-27C1B9ABD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39EA3-15B8-44BC-A100-F0C0F74F80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5039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ABA364-D1E8-047A-1805-6DAB74972A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1345AB-8D38-5D0C-2EF7-4FAF303E6C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B7B31E-4B1D-7F9E-8188-0986D4376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24488-D8D5-4207-8D40-DA7600F55682}" type="datetimeFigureOut">
              <a:rPr lang="en-IN" smtClean="0"/>
              <a:t>10-10-2022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61EEEE-A84D-BA4C-87FF-AD4D2D2FF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5FF890-753D-6970-9AA8-08DEC5CC3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39EA3-15B8-44BC-A100-F0C0F74F80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30710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BE9EC-3994-4E60-BF0C-653179C96710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F6F05-ED68-4774-83B5-727FD9EC65D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49785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BE9EC-3994-4E60-BF0C-653179C96710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F6F05-ED68-4774-83B5-727FD9EC6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0106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BE9EC-3994-4E60-BF0C-653179C96710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F6F05-ED68-4774-83B5-727FD9EC65D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2489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BE9EC-3994-4E60-BF0C-653179C96710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F6F05-ED68-4774-83B5-727FD9EC6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6841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BE9EC-3994-4E60-BF0C-653179C96710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F6F05-ED68-4774-83B5-727FD9EC6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1591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BE9EC-3994-4E60-BF0C-653179C96710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F6F05-ED68-4774-83B5-727FD9EC6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338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BE9EC-3994-4E60-BF0C-653179C96710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F6F05-ED68-4774-83B5-727FD9EC6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5559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D0BE9EC-3994-4E60-BF0C-653179C96710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1DF6F05-ED68-4774-83B5-727FD9EC6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159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9F844-E683-4A42-8492-38FE44182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EDED9-80D1-7E51-7639-ADA814D87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99B3DA-E78F-97D4-387A-668ACB44C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24488-D8D5-4207-8D40-DA7600F55682}" type="datetimeFigureOut">
              <a:rPr lang="en-IN" smtClean="0"/>
              <a:t>10-10-2022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B60941-0366-A2BC-D0B6-2869DBAFE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B17A6-7DFF-C96D-9B5A-2C5CE7671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39EA3-15B8-44BC-A100-F0C0F74F80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18602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BE9EC-3994-4E60-BF0C-653179C96710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F6F05-ED68-4774-83B5-727FD9EC6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8797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BE9EC-3994-4E60-BF0C-653179C96710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F6F05-ED68-4774-83B5-727FD9EC6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6435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BE9EC-3994-4E60-BF0C-653179C96710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F6F05-ED68-4774-83B5-727FD9EC6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701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C8262-D516-94D2-E92A-782075615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FDD6E5-E0E9-5344-7940-B8034BBCDD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5C5D78-9F6E-C59E-CCFC-796D72705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24488-D8D5-4207-8D40-DA7600F55682}" type="datetimeFigureOut">
              <a:rPr lang="en-IN" smtClean="0"/>
              <a:t>10-10-2022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914CA-ABD1-FC3A-DE01-82A5CCEDB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B9595-080E-7E95-72C8-4DEE71FF7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39EA3-15B8-44BC-A100-F0C0F74F80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0266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DFE3D-9F05-273B-4A0E-0E07C60B5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2A618-9662-A8D4-5EDC-F99B3521AA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CC72A5-FBDA-5A85-3544-A3E03BEED1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C007BD-3D25-D06E-B732-22C205357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24488-D8D5-4207-8D40-DA7600F55682}" type="datetimeFigureOut">
              <a:rPr lang="en-IN" smtClean="0"/>
              <a:t>10-10-2022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373A3D-5D26-51BF-6CAB-5359D1231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16480F-6119-B35B-B57E-951050CB8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39EA3-15B8-44BC-A100-F0C0F74F80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6933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D5893-9B2B-5D2A-1BD3-3B0BE4DF1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6BAB32-7CFB-3E75-1661-26D3747D6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B78AFE-FB10-D1E6-D10F-90E7DA5734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A5F525-B03A-39AC-945E-FFB9C9AE19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20DD03-141B-A692-12B6-91C7BD12E2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489412-072A-F286-04C9-1669F8862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24488-D8D5-4207-8D40-DA7600F55682}" type="datetimeFigureOut">
              <a:rPr lang="en-IN" smtClean="0"/>
              <a:t>10-10-2022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E02D61-5B27-2C73-015B-94B9608CC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5DBCD4-40AF-16C8-CCC5-B9ABDF20B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39EA3-15B8-44BC-A100-F0C0F74F80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4904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95928-5EBB-53E6-7E74-466665888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6AE289-B721-5928-8DB8-3B3B5B812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24488-D8D5-4207-8D40-DA7600F55682}" type="datetimeFigureOut">
              <a:rPr lang="en-IN" smtClean="0"/>
              <a:t>10-10-2022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6218B8-BA96-8875-6BD9-6984F60D4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FF2077-C894-93D0-E756-DBE34F585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39EA3-15B8-44BC-A100-F0C0F74F80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3385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F83815-A63C-D19E-DC58-8F297F945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24488-D8D5-4207-8D40-DA7600F55682}" type="datetimeFigureOut">
              <a:rPr lang="en-IN" smtClean="0"/>
              <a:t>10-10-2022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F6643B-9D87-6F97-5B51-80D13D3EB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B85B4F-9227-7414-EE0C-B39F51CF2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39EA3-15B8-44BC-A100-F0C0F74F80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4502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479C0-22B3-76E5-54BA-F40AD84E9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33402-B8BD-4FE9-9EEE-ED2A54615A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997FDB-D0D2-0C4E-6BCC-A07AEA1D36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ACD185-8408-027A-300C-DA5DF4F7F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24488-D8D5-4207-8D40-DA7600F55682}" type="datetimeFigureOut">
              <a:rPr lang="en-IN" smtClean="0"/>
              <a:t>10-10-2022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D3D141-E530-0315-19FC-3B50A844E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ED8024-A86E-B5DB-A085-15E94C586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39EA3-15B8-44BC-A100-F0C0F74F80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5556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CCD13-297A-9D1C-F03A-B568FF8D1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2FFCF3-7330-DCDB-D268-DE5525D4EE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9A83BB-2A2A-ADE7-1462-06469BA55E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B701E8-1B50-3677-E8DA-22A552C2F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24488-D8D5-4207-8D40-DA7600F55682}" type="datetimeFigureOut">
              <a:rPr lang="en-IN" smtClean="0"/>
              <a:t>10-10-2022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30E8BD-2134-52B3-4ACF-433C20A0A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A0199E-C92E-8525-2C3D-4F2BB3AC5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39EA3-15B8-44BC-A100-F0C0F74F80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7122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2B8E19-40CF-E138-F17B-4AA29D24E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27886A-A2E5-B48B-960A-B04D2531E8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F4EAFC-152F-BC80-79B1-6A4F6E5D49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24488-D8D5-4207-8D40-DA7600F55682}" type="datetimeFigureOut">
              <a:rPr lang="en-IN" smtClean="0"/>
              <a:t>10-10-2022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ACD7CB-82B9-5F8B-93D9-9427C40789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267A3C-F7D1-6A46-A975-31C9A7B9D5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D39EA3-15B8-44BC-A100-F0C0F74F80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4567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D0BE9EC-3994-4E60-BF0C-653179C96710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1DF6F05-ED68-4774-83B5-727FD9EC65D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4661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DC41C-C842-3EB0-62C2-15EE8FFE1A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Azure Storage</a:t>
            </a:r>
          </a:p>
        </p:txBody>
      </p:sp>
    </p:spTree>
    <p:extLst>
      <p:ext uri="{BB962C8B-B14F-4D97-AF65-F5344CB8AC3E}">
        <p14:creationId xmlns:p14="http://schemas.microsoft.com/office/powerpoint/2010/main" val="159963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31970-4407-3AD9-BE22-69B0549C5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Page Blob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ECCF96-2EC6-B07B-D639-FC15C4D33F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277304"/>
            <a:ext cx="5185859" cy="2843337"/>
          </a:xfrm>
        </p:spPr>
      </p:pic>
    </p:spTree>
    <p:extLst>
      <p:ext uri="{BB962C8B-B14F-4D97-AF65-F5344CB8AC3E}">
        <p14:creationId xmlns:p14="http://schemas.microsoft.com/office/powerpoint/2010/main" val="10202197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D3824-8767-2B12-D4FD-A772D6E28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Append Blob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EA2112-D3B0-4CE0-A21F-B4066DDCCB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962727"/>
            <a:ext cx="5630913" cy="3466478"/>
          </a:xfrm>
        </p:spPr>
      </p:pic>
    </p:spTree>
    <p:extLst>
      <p:ext uri="{BB962C8B-B14F-4D97-AF65-F5344CB8AC3E}">
        <p14:creationId xmlns:p14="http://schemas.microsoft.com/office/powerpoint/2010/main" val="28770414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38BEE-A1F5-F651-8477-2D06D9B85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Blob Access Tiers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B01C64E-ECBA-D17C-C346-E54502E574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9229" y="1974492"/>
            <a:ext cx="4186928" cy="4085864"/>
          </a:xfrm>
        </p:spPr>
      </p:pic>
    </p:spTree>
    <p:extLst>
      <p:ext uri="{BB962C8B-B14F-4D97-AF65-F5344CB8AC3E}">
        <p14:creationId xmlns:p14="http://schemas.microsoft.com/office/powerpoint/2010/main" val="14796414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DA678-7794-9E4A-9DB6-E3A075320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Storage Cost per Month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1F1A679-CD1A-3FDC-6BC1-2B67B5055F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7525" y="2335281"/>
            <a:ext cx="2762250" cy="2514600"/>
          </a:xfrm>
        </p:spPr>
      </p:pic>
    </p:spTree>
    <p:extLst>
      <p:ext uri="{BB962C8B-B14F-4D97-AF65-F5344CB8AC3E}">
        <p14:creationId xmlns:p14="http://schemas.microsoft.com/office/powerpoint/2010/main" val="11379639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9D63E-FBFF-33C6-C068-AEAF339E4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10k Reads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CBB2C3-BF9C-1966-7CD4-BECAE67623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232414"/>
            <a:ext cx="3086336" cy="2888227"/>
          </a:xfrm>
        </p:spPr>
      </p:pic>
    </p:spTree>
    <p:extLst>
      <p:ext uri="{BB962C8B-B14F-4D97-AF65-F5344CB8AC3E}">
        <p14:creationId xmlns:p14="http://schemas.microsoft.com/office/powerpoint/2010/main" val="5407439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E7515-2FD4-14E6-B357-3CDF4ECD2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Blob Storage Lifecycle Management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1B9E9E-865D-6575-C659-81A4EF4F4E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332944"/>
            <a:ext cx="7148881" cy="2981325"/>
          </a:xfrm>
        </p:spPr>
      </p:pic>
    </p:spTree>
    <p:extLst>
      <p:ext uri="{BB962C8B-B14F-4D97-AF65-F5344CB8AC3E}">
        <p14:creationId xmlns:p14="http://schemas.microsoft.com/office/powerpoint/2010/main" val="26936658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22107-A659-225D-2EC1-62F450AEA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Early Deletion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0827BC3-749C-BC4B-D0AF-E904FF6991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9752" y="2715661"/>
            <a:ext cx="5241807" cy="1843087"/>
          </a:xfrm>
        </p:spPr>
      </p:pic>
    </p:spTree>
    <p:extLst>
      <p:ext uri="{BB962C8B-B14F-4D97-AF65-F5344CB8AC3E}">
        <p14:creationId xmlns:p14="http://schemas.microsoft.com/office/powerpoint/2010/main" val="41355113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95396-237E-8E3F-58C2-80D127585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Snapshots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E1BF0AD-54E6-F3EF-9409-A8FC6F0425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592869"/>
            <a:ext cx="4348364" cy="1926121"/>
          </a:xfrm>
        </p:spPr>
      </p:pic>
    </p:spTree>
    <p:extLst>
      <p:ext uri="{BB962C8B-B14F-4D97-AF65-F5344CB8AC3E}">
        <p14:creationId xmlns:p14="http://schemas.microsoft.com/office/powerpoint/2010/main" val="39209023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F3E40-9D1B-FDB2-949E-09109CA2C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Soft Delete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2A00A00-8296-E88C-D805-401B763D92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479710"/>
            <a:ext cx="4636067" cy="1898580"/>
          </a:xfrm>
        </p:spPr>
      </p:pic>
    </p:spTree>
    <p:extLst>
      <p:ext uri="{BB962C8B-B14F-4D97-AF65-F5344CB8AC3E}">
        <p14:creationId xmlns:p14="http://schemas.microsoft.com/office/powerpoint/2010/main" val="310964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2B04A-1CF9-C55A-AD48-DC442142A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Static Hosting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E65FE9-F3EF-565F-3E99-8AE174FE24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451237"/>
            <a:ext cx="4382261" cy="1955525"/>
          </a:xfrm>
        </p:spPr>
      </p:pic>
    </p:spTree>
    <p:extLst>
      <p:ext uri="{BB962C8B-B14F-4D97-AF65-F5344CB8AC3E}">
        <p14:creationId xmlns:p14="http://schemas.microsoft.com/office/powerpoint/2010/main" val="2325196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26E55-C423-CE6D-C4BB-D09A386ED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Azure Storage Account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C3CAEC-E980-0541-AEA5-D0397C70D2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1322" y="1917494"/>
            <a:ext cx="7885043" cy="4291675"/>
          </a:xfrm>
        </p:spPr>
      </p:pic>
    </p:spTree>
    <p:extLst>
      <p:ext uri="{BB962C8B-B14F-4D97-AF65-F5344CB8AC3E}">
        <p14:creationId xmlns:p14="http://schemas.microsoft.com/office/powerpoint/2010/main" val="6040340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36FE2-2DE8-72C2-B9AF-8506798C1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Table Storage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63E05FB-0A47-72DB-3192-C2722AA345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946" y="2326805"/>
            <a:ext cx="2590454" cy="2964077"/>
          </a:xfrm>
        </p:spPr>
      </p:pic>
    </p:spTree>
    <p:extLst>
      <p:ext uri="{BB962C8B-B14F-4D97-AF65-F5344CB8AC3E}">
        <p14:creationId xmlns:p14="http://schemas.microsoft.com/office/powerpoint/2010/main" val="40940228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226E1-5005-6B98-2201-58042D5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Usage Scenarios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AEBD8E-33BD-4D9D-202B-9A429D3177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8316" y="2662237"/>
            <a:ext cx="3604549" cy="1896511"/>
          </a:xfrm>
        </p:spPr>
      </p:pic>
    </p:spTree>
    <p:extLst>
      <p:ext uri="{BB962C8B-B14F-4D97-AF65-F5344CB8AC3E}">
        <p14:creationId xmlns:p14="http://schemas.microsoft.com/office/powerpoint/2010/main" val="4913272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2D412-703F-F07F-3ADD-F976A1245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Structure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20B6E3-8463-7296-BF92-88738BDD41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394709"/>
            <a:ext cx="4724400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1308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6D6D7-3726-337D-D465-285A1ABAE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Table Structure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8F23D8-D06D-A2E3-8F82-A904B31D43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2665" y="2488304"/>
            <a:ext cx="4535144" cy="2401748"/>
          </a:xfrm>
        </p:spPr>
      </p:pic>
    </p:spTree>
    <p:extLst>
      <p:ext uri="{BB962C8B-B14F-4D97-AF65-F5344CB8AC3E}">
        <p14:creationId xmlns:p14="http://schemas.microsoft.com/office/powerpoint/2010/main" val="3247327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2AB59-E94F-008A-551E-850D7CDB9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Partitioning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638080-B005-1E9C-3E04-9608540FB9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185780"/>
            <a:ext cx="3305175" cy="16383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A7CB5F6-410B-BAE8-A6CA-AD43453DF6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3960950"/>
            <a:ext cx="3190875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6503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ADBF3-DC75-18CD-F311-742DD4DE8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Partition Key &amp; Row Key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740B28B-48DA-3CDE-3FB5-24FA9FFCE4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361831"/>
            <a:ext cx="3057525" cy="1476375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12ED13C-5E6E-A244-63B9-66394F1E56B1}"/>
              </a:ext>
            </a:extLst>
          </p:cNvPr>
          <p:cNvSpPr txBox="1">
            <a:spLocks/>
          </p:cNvSpPr>
          <p:nvPr/>
        </p:nvSpPr>
        <p:spPr>
          <a:xfrm>
            <a:off x="1057523" y="4496169"/>
            <a:ext cx="5038477" cy="145075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Identifies the record in a the partition</a:t>
            </a:r>
          </a:p>
        </p:txBody>
      </p:sp>
    </p:spTree>
    <p:extLst>
      <p:ext uri="{BB962C8B-B14F-4D97-AF65-F5344CB8AC3E}">
        <p14:creationId xmlns:p14="http://schemas.microsoft.com/office/powerpoint/2010/main" val="39205291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35BD5-07A6-E0AA-002F-4BDD8E487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Entity Group Transaction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58D17AC-47E8-2F9D-64C5-738989E732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9631" y="2233819"/>
            <a:ext cx="3810071" cy="2232163"/>
          </a:xfrm>
        </p:spPr>
      </p:pic>
    </p:spTree>
    <p:extLst>
      <p:ext uri="{BB962C8B-B14F-4D97-AF65-F5344CB8AC3E}">
        <p14:creationId xmlns:p14="http://schemas.microsoft.com/office/powerpoint/2010/main" val="36346383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AAB46-FF4C-9465-28FB-FED8F79C9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Queue Storage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FF28C49-61C0-49EA-8591-DD089DB74D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1482" y="2197273"/>
            <a:ext cx="3768971" cy="2463454"/>
          </a:xfrm>
        </p:spPr>
      </p:pic>
    </p:spTree>
    <p:extLst>
      <p:ext uri="{BB962C8B-B14F-4D97-AF65-F5344CB8AC3E}">
        <p14:creationId xmlns:p14="http://schemas.microsoft.com/office/powerpoint/2010/main" val="9807304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DB644-2E5C-A9CD-E143-818E52E34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Queue Storage Structure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E6AF285-8880-629C-9EAE-E86826C40F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1959" y="2453641"/>
            <a:ext cx="5076825" cy="2667000"/>
          </a:xfrm>
        </p:spPr>
      </p:pic>
    </p:spTree>
    <p:extLst>
      <p:ext uri="{BB962C8B-B14F-4D97-AF65-F5344CB8AC3E}">
        <p14:creationId xmlns:p14="http://schemas.microsoft.com/office/powerpoint/2010/main" val="35421446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D64EE-7496-238A-AB76-5B1B6746E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Queue Storage Operations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AB50E8E-CCC2-903E-A1EA-E570762937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1301" y="2101298"/>
            <a:ext cx="1485900" cy="2266950"/>
          </a:xfrm>
        </p:spPr>
      </p:pic>
    </p:spTree>
    <p:extLst>
      <p:ext uri="{BB962C8B-B14F-4D97-AF65-F5344CB8AC3E}">
        <p14:creationId xmlns:p14="http://schemas.microsoft.com/office/powerpoint/2010/main" val="2081752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D8536-44AF-12F2-1407-64D2F334D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Storage Account Types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6D7EA0-34C1-1807-8642-3615A44B5F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2542" y="2255940"/>
            <a:ext cx="8286916" cy="2965416"/>
          </a:xfrm>
        </p:spPr>
      </p:pic>
    </p:spTree>
    <p:extLst>
      <p:ext uri="{BB962C8B-B14F-4D97-AF65-F5344CB8AC3E}">
        <p14:creationId xmlns:p14="http://schemas.microsoft.com/office/powerpoint/2010/main" val="19586877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F2D22-57F3-B800-AEA4-7B1076301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Azure File Share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1E4C655-576D-AAAE-F3C1-F840906AF7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990725"/>
            <a:ext cx="3238500" cy="1905000"/>
          </a:xfrm>
        </p:spPr>
      </p:pic>
    </p:spTree>
    <p:extLst>
      <p:ext uri="{BB962C8B-B14F-4D97-AF65-F5344CB8AC3E}">
        <p14:creationId xmlns:p14="http://schemas.microsoft.com/office/powerpoint/2010/main" val="8758228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ECC5A-4922-0BCB-355E-BA73436C9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Usage Scenarios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5F43CB9-60C0-6186-75D8-8770BF8D86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361579"/>
            <a:ext cx="3339459" cy="1879117"/>
          </a:xfrm>
        </p:spPr>
      </p:pic>
    </p:spTree>
    <p:extLst>
      <p:ext uri="{BB962C8B-B14F-4D97-AF65-F5344CB8AC3E}">
        <p14:creationId xmlns:p14="http://schemas.microsoft.com/office/powerpoint/2010/main" val="21557529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0D949-2D07-EAA8-EB9E-587989E14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File Share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F6EEE-DE9A-09B3-0FE6-E2C74483FB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File Share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Consists of File system architecture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ACFBC9-861F-79D0-6826-5505489AD6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5505" y="2233401"/>
            <a:ext cx="2590800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300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0488A-4E57-FE71-53B9-955C88E71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Shared Access Signature (SAS)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80E21-A056-BAE6-E209-7AD8A08FD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Generated URI 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Permissions for selected resources 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Time range 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Cannot be directly cancelled </a:t>
            </a:r>
          </a:p>
        </p:txBody>
      </p:sp>
    </p:spTree>
    <p:extLst>
      <p:ext uri="{BB962C8B-B14F-4D97-AF65-F5344CB8AC3E}">
        <p14:creationId xmlns:p14="http://schemas.microsoft.com/office/powerpoint/2010/main" val="15277225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5C4FB-54F9-0310-7B0E-BF274EFB4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Stored Access Policy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FB54B-D706-72C7-DF3D-35F828A56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Policy with similar settings as SAS 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SAS can be based on it 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Easily cancellable 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Cannot be set on Storage Account level (like SAS) </a:t>
            </a:r>
          </a:p>
        </p:txBody>
      </p:sp>
    </p:spTree>
    <p:extLst>
      <p:ext uri="{BB962C8B-B14F-4D97-AF65-F5344CB8AC3E}">
        <p14:creationId xmlns:p14="http://schemas.microsoft.com/office/powerpoint/2010/main" val="31104362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0D727-E0F4-52E8-BD01-51102C7CE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Storage Analytics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35510-829F-8D93-07E9-ABEC3CF99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Already defined tables and blob containers 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20 TB storage independent of storage account limits 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Some analytics operations are billed </a:t>
            </a:r>
          </a:p>
        </p:txBody>
      </p:sp>
    </p:spTree>
    <p:extLst>
      <p:ext uri="{BB962C8B-B14F-4D97-AF65-F5344CB8AC3E}">
        <p14:creationId xmlns:p14="http://schemas.microsoft.com/office/powerpoint/2010/main" val="2041546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B8775-A672-4362-B7C5-DACBE0A4E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227404"/>
          </a:xfrm>
        </p:spPr>
        <p:txBody>
          <a:bodyPr/>
          <a:lstStyle/>
          <a:p>
            <a:r>
              <a:rPr lang="en-US" dirty="0"/>
              <a:t>Types of Storage Account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D776B6A-22DD-4E76-B097-574AE51D74D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96963" y="1741332"/>
          <a:ext cx="100584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1687495640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982098937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48815592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33227708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Type of Storage account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Supported Storage 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redundancy options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0271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Standard General Purpose 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Blob (Azure Data lake storage Gen2), Queue, Table, File share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LRS/GRS/RA-GRS/ZRS,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ZRS/GZRS/RA-ZGRS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Standard storage account type for blob, file, queue, disks &amp; tables.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7131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Premium Block blobs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Blob storage + ADLS Gen2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LRS , ZRS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 transaction rates, smaller objects / consistently low storage latency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938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Premium file share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Azure Files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LRS , ZRS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Enterprise/ high performance apps with SMB/NFS share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067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Premium Page blobs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Page blobs only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Premium storage for Page blobs.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42547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4829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054DC-D4E9-5054-3A78-9A2C6A8F5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Redundancy Tiers of Storage 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11A3630-2920-BF01-76D8-59505D3A53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6319" y="2076787"/>
            <a:ext cx="4016098" cy="3571318"/>
          </a:xfrm>
        </p:spPr>
      </p:pic>
    </p:spTree>
    <p:extLst>
      <p:ext uri="{BB962C8B-B14F-4D97-AF65-F5344CB8AC3E}">
        <p14:creationId xmlns:p14="http://schemas.microsoft.com/office/powerpoint/2010/main" val="2708077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FCAA0-70FF-8A49-D4F0-DFEDC9FC7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Azure Region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DC54AF-C0E8-9BC2-0712-FFA119316E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154" y="2296308"/>
            <a:ext cx="6391275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244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B9EC-A686-500D-F149-4CBBB83FA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Azure Blob Storage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67D1A2-4640-BFF7-33DA-947BD51D58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4260" y="2157413"/>
            <a:ext cx="8357635" cy="3622466"/>
          </a:xfrm>
        </p:spPr>
      </p:pic>
    </p:spTree>
    <p:extLst>
      <p:ext uri="{BB962C8B-B14F-4D97-AF65-F5344CB8AC3E}">
        <p14:creationId xmlns:p14="http://schemas.microsoft.com/office/powerpoint/2010/main" val="3707833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D7881-AD54-C755-1BD8-324BE676A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Blob Storage Structure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7F018D0-37D3-41C8-B22F-B3B0BA2950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2225" y="2301269"/>
            <a:ext cx="6224035" cy="3271026"/>
          </a:xfrm>
        </p:spPr>
      </p:pic>
    </p:spTree>
    <p:extLst>
      <p:ext uri="{BB962C8B-B14F-4D97-AF65-F5344CB8AC3E}">
        <p14:creationId xmlns:p14="http://schemas.microsoft.com/office/powerpoint/2010/main" val="2147576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83A56-6BE8-496B-60D8-3B7D3766C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Block Blob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81AA8C3-772A-A11B-1798-1ED003699A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3017" y="2183089"/>
            <a:ext cx="5932772" cy="3078024"/>
          </a:xfrm>
        </p:spPr>
      </p:pic>
    </p:spTree>
    <p:extLst>
      <p:ext uri="{BB962C8B-B14F-4D97-AF65-F5344CB8AC3E}">
        <p14:creationId xmlns:p14="http://schemas.microsoft.com/office/powerpoint/2010/main" val="1669791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Retrospect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599</TotalTime>
  <Words>281</Words>
  <Application>Microsoft Office PowerPoint</Application>
  <PresentationFormat>Widescreen</PresentationFormat>
  <Paragraphs>79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Calibri Light</vt:lpstr>
      <vt:lpstr>Office Theme</vt:lpstr>
      <vt:lpstr>Retrospect</vt:lpstr>
      <vt:lpstr>Azure Storage</vt:lpstr>
      <vt:lpstr>Azure Storage Account </vt:lpstr>
      <vt:lpstr>Storage Account Types</vt:lpstr>
      <vt:lpstr>Types of Storage Account </vt:lpstr>
      <vt:lpstr>Redundancy Tiers of Storage  </vt:lpstr>
      <vt:lpstr>Azure Region</vt:lpstr>
      <vt:lpstr>Azure Blob Storage </vt:lpstr>
      <vt:lpstr>Blob Storage Structure</vt:lpstr>
      <vt:lpstr>Block Blob</vt:lpstr>
      <vt:lpstr>Page Blob </vt:lpstr>
      <vt:lpstr>Append Blob</vt:lpstr>
      <vt:lpstr>Blob Access Tiers</vt:lpstr>
      <vt:lpstr>Storage Cost per Month</vt:lpstr>
      <vt:lpstr>10k Reads</vt:lpstr>
      <vt:lpstr>Blob Storage Lifecycle Management</vt:lpstr>
      <vt:lpstr>Early Deletion</vt:lpstr>
      <vt:lpstr>Snapshots</vt:lpstr>
      <vt:lpstr>Soft Delete</vt:lpstr>
      <vt:lpstr>Static Hosting</vt:lpstr>
      <vt:lpstr>Table Storage</vt:lpstr>
      <vt:lpstr>Usage Scenarios</vt:lpstr>
      <vt:lpstr>Structure</vt:lpstr>
      <vt:lpstr>Table Structure</vt:lpstr>
      <vt:lpstr>Partitioning </vt:lpstr>
      <vt:lpstr>Partition Key &amp; Row Key </vt:lpstr>
      <vt:lpstr>Entity Group Transaction </vt:lpstr>
      <vt:lpstr>Queue Storage </vt:lpstr>
      <vt:lpstr>Queue Storage Structure</vt:lpstr>
      <vt:lpstr>Queue Storage Operations</vt:lpstr>
      <vt:lpstr>Azure File Share</vt:lpstr>
      <vt:lpstr>Usage Scenarios</vt:lpstr>
      <vt:lpstr>File Share Structure</vt:lpstr>
      <vt:lpstr>Shared Access Signature (SAS)</vt:lpstr>
      <vt:lpstr>Stored Access Policy </vt:lpstr>
      <vt:lpstr>Storage Analytics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Storage</dc:title>
  <dc:creator>Anindita Basak</dc:creator>
  <cp:lastModifiedBy>Anindita Basak</cp:lastModifiedBy>
  <cp:revision>31</cp:revision>
  <dcterms:created xsi:type="dcterms:W3CDTF">2022-10-08T07:19:22Z</dcterms:created>
  <dcterms:modified xsi:type="dcterms:W3CDTF">2022-10-10T12:05:27Z</dcterms:modified>
</cp:coreProperties>
</file>