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49B-7623-B481-75D3-FFAECA78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B66B-ADAB-EE01-4576-239BABF4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28F0-95BE-C9A4-D913-AD7B487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A53-2E00-B71C-14F8-9A5519B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8DB-A4E6-6755-EC86-15F191A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8C1-210D-9966-73A2-71871108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0752-2304-DD37-5A21-6B4B8AC8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818-10FC-42A6-004D-F315C1E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AE73-1E54-0545-3858-CECC494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855-78AC-329D-4494-A9834D1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41CE-E732-E491-B3BF-82FEAFBA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75AA-4335-8589-2351-90FE31AA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009-795B-51D9-B466-35B493E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501-88CF-62A7-CEFF-E0B96F3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643-7CDE-7B24-C75E-AFAD091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A35-5262-8556-6524-8A2DEA8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EE9A-A56F-BF6D-5D1F-2C26AADB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326B-871C-6FAB-5DC4-4904F67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17D1-ABED-98D7-D733-FC6AC13F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1C2-A6E5-9BD6-E678-378F44E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64F-FE83-DE52-8519-0ABBC66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6AB-55D9-44AE-07AC-F52B2C7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3A6-ED01-503E-03BC-EFB0953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60B-7FB7-7F2F-19CB-0C8FCEB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35B-CCFE-0E5E-19C6-1C9852A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E15-A724-0451-7C18-A2FD1D3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03AF-65B8-8103-C5EA-09D3FB63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788-DD00-D256-7BF9-D4A01D85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48A-CAF1-788B-A4CF-929539A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450F-0A8A-1BF1-D305-5D1E46F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11-17EB-6CAC-EDD9-A26AF6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2A0-59C0-BAD7-AA33-9C9D8FCF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834A-4AE4-953B-F3B4-599C529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C44-08AD-D0BB-B072-2350209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5882-D636-F377-CD69-9EF3CA387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4178-1E27-544F-E7BA-9E2EF19A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B8EF-F01C-D99C-6ADA-30EC9FC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8BE-4DD6-A793-1D03-0054309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A7-C53D-7794-90FA-E0919F0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522-0317-8530-9D30-3517884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4BC5-1C7A-04F9-B353-6352061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33D8-798E-4281-F440-62237BCF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80A5-EA4A-5583-9C93-103665E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35C-7AC5-1ED6-C920-F6DD18E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60A5-8E8D-4561-92F7-20C91B2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143C-AE20-AC5B-8952-A346221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B76-C7D5-AA41-CFB9-175FDA9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EB1-FFEE-18E8-D864-69CA637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EEC3-B00D-8481-600C-2E19A7BC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F8AB-9A61-02D8-7D3A-B9FA873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0B7E-48AD-35B6-C0C3-B2A6A87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BF7C-69BE-DA6C-A164-4D23CB8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696-B5D9-CABA-A6FB-BD5D131D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3773-5FF3-63FD-F400-365E156A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0EAF-2636-ED46-0849-D291E2B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751-8725-D59E-B9BE-9ABBA1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ADBB-6EAE-BB95-02D6-07A3169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D72-BB52-FE0B-7045-02E1451A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5445-E5C2-E7E1-F65E-1CD4E9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731-5F4B-6E6D-46CF-03371A59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F1F3-B3FF-4E8E-7F8D-F3E921B8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313-3FDD-4205-BBCA-0B92C34EC1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623B-F772-2A1C-D2D4-FD266C42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E28D-D9B2-ECAA-7799-9E02312D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F04-FA67-658F-43B5-B2F3CC7F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Analysis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CC18-BF44-3B61-76E7-19870E2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2BC2-67E5-03B8-C584-DDBCD8C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5802D-50C0-52A2-3AF0-7E2F08B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30FF-64C5-829E-AC60-4E6A5EA1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50B2-051D-78A3-82A4-3F31DCDC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5283-95FC-1E09-E9BD-FD49AB15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1AFE-CE4F-EE54-991F-532196F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EDDC-9093-A97C-772F-0E0FFBE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0A48-2166-3D5A-C82F-554E779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BI components on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47A42-5E5F-119C-E26A-A5B1D3C4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C2B1-D0D1-1232-8BF8-20C99D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3E0C-E807-8EC8-AEAD-3C9BDC1A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69A6-3A09-DC0E-E74E-19D7890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Services in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6F81-9831-B600-5FDD-5461E373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A379-AB0D-C476-2319-9CA0D5A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Analysis Services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437F-3722-CA09-E99E-821778AB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8EA22-693D-B18D-0BFB-EC9B39D1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3059-3423-578A-8C50-331D1461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C3FBF-83F4-0DF6-35F0-C26DFE0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0F94-54E4-F35D-262A-4390E890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4D9-1AE7-D8F0-DFEC-C75E965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FFE6-250B-B52E-7ABF-7A65DB46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A786-E9FB-E02C-8E79-0848B75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29BB-1866-E8DB-2E81-99E2C84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Analysis Services</vt:lpstr>
      <vt:lpstr>Traditional BI components on Azure</vt:lpstr>
      <vt:lpstr>Data Management Solutions </vt:lpstr>
      <vt:lpstr>Analysis Services in the Cloud</vt:lpstr>
      <vt:lpstr>Azure Analysis Services Architecture</vt:lpstr>
      <vt:lpstr>Azure AD Authentication</vt:lpstr>
      <vt:lpstr>Feature Comparison</vt:lpstr>
      <vt:lpstr>Performance Levels</vt:lpstr>
      <vt:lpstr>Query Processing Unit</vt:lpstr>
      <vt:lpstr>Management &amp; Development of AAS</vt:lpstr>
      <vt:lpstr>Management &amp; Development of AAS</vt:lpstr>
      <vt:lpstr>Processing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Analysis Services</dc:title>
  <dc:creator>Anindita Basak</dc:creator>
  <cp:lastModifiedBy>Anindita Basak</cp:lastModifiedBy>
  <cp:revision>13</cp:revision>
  <dcterms:created xsi:type="dcterms:W3CDTF">2022-10-08T06:45:22Z</dcterms:created>
  <dcterms:modified xsi:type="dcterms:W3CDTF">2022-10-12T11:09:58Z</dcterms:modified>
</cp:coreProperties>
</file>