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DB49B-7623-B481-75D3-FFAECA785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BCB66B-ADAB-EE01-4576-239BABF476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3228F0-95BE-C9A4-D913-AD7B48710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90313-3FDD-4205-BBCA-0B92C34EC100}" type="datetimeFigureOut">
              <a:rPr lang="en-IN" smtClean="0"/>
              <a:t>16-01-2023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E8FA53-2E00-B71C-14F8-9A5519B8D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2B8DB-A4E6-6755-EC86-15F191AEB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7FAC2-6045-4137-B612-728A02B799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0170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5F8C1-210D-9966-73A2-718711082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AE0752-2304-DD37-5A21-6B4B8AC81B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76E818-10FC-42A6-004D-F315C1EB4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90313-3FDD-4205-BBCA-0B92C34EC100}" type="datetimeFigureOut">
              <a:rPr lang="en-IN" smtClean="0"/>
              <a:t>16-01-2023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7BAE73-1E54-0545-3858-CECC4947B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E9F855-78AC-329D-4494-A9834D171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7FAC2-6045-4137-B612-728A02B799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5297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4741CE-E732-E491-B3BF-82FEAFBA28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BC75AA-4335-8589-2351-90FE31AA22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FD1009-795B-51D9-B466-35B493EA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90313-3FDD-4205-BBCA-0B92C34EC100}" type="datetimeFigureOut">
              <a:rPr lang="en-IN" smtClean="0"/>
              <a:t>16-01-2023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B11501-88CF-62A7-CEFF-E0B96F354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B6E643-7CDE-7B24-C75E-AFAD09131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7FAC2-6045-4137-B612-728A02B799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1240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D9A35-5262-8556-6524-8A2DEA860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79EE9A-A56F-BF6D-5D1F-2C26AADBD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C6326B-871C-6FAB-5DC4-4904F6769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90313-3FDD-4205-BBCA-0B92C34EC100}" type="datetimeFigureOut">
              <a:rPr lang="en-IN" smtClean="0"/>
              <a:t>16-01-2023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3D17D1-ABED-98D7-D733-FC6AC13FF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E021C2-A6E5-9BD6-E678-378F44E2D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7FAC2-6045-4137-B612-728A02B799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5599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1764F-FE83-DE52-8519-0ABBC665A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8DD6AB-55D9-44AE-07AC-F52B2C7E5B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E0B3A6-ED01-503E-03BC-EFB09535A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90313-3FDD-4205-BBCA-0B92C34EC100}" type="datetimeFigureOut">
              <a:rPr lang="en-IN" smtClean="0"/>
              <a:t>16-01-2023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F6A60B-7FB7-7F2F-19CB-0C8FCEBCA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D8935B-CCFE-0E5E-19C6-1C9852A47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7FAC2-6045-4137-B612-728A02B799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3797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65E15-A724-0451-7C18-A2FD1D31D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8A03AF-65B8-8103-C5EA-09D3FB63B1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8F1788-DD00-D256-7BF9-D4A01D859E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79748A-CAF1-788B-A4CF-929539A2D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90313-3FDD-4205-BBCA-0B92C34EC100}" type="datetimeFigureOut">
              <a:rPr lang="en-IN" smtClean="0"/>
              <a:t>16-01-2023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9B450F-0A8A-1BF1-D305-5D1E46F3D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FE9511-17EB-6CAC-EDD9-A26AF68E2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7FAC2-6045-4137-B612-728A02B799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3681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8E2A0-59C0-BAD7-AA33-9C9D8FCFD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01834A-4AE4-953B-F3B4-599C529DF3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2B3C44-08AD-D0BB-B072-2350209F8F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305882-D636-F377-CD69-9EF3CA3879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284178-1E27-544F-E7BA-9E2EF19A95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66B8EF-F01C-D99C-6ADA-30EC9FC01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90313-3FDD-4205-BBCA-0B92C34EC100}" type="datetimeFigureOut">
              <a:rPr lang="en-IN" smtClean="0"/>
              <a:t>16-01-2023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A8C8BE-4DD6-A793-1D03-0054309D3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EE06A7-C53D-7794-90FA-E0919F073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7FAC2-6045-4137-B612-728A02B799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824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BE522-0317-8530-9D30-351788477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BD4BC5-1C7A-04F9-B353-635206127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90313-3FDD-4205-BBCA-0B92C34EC100}" type="datetimeFigureOut">
              <a:rPr lang="en-IN" smtClean="0"/>
              <a:t>16-01-2023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B433D8-798E-4281-F440-62237BCFE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BD80A5-EA4A-5583-9C93-103665E36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7FAC2-6045-4137-B612-728A02B799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3954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34335C-7AC5-1ED6-C920-F6DD18EE4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90313-3FDD-4205-BBCA-0B92C34EC100}" type="datetimeFigureOut">
              <a:rPr lang="en-IN" smtClean="0"/>
              <a:t>16-01-2023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6360A5-8E8D-4561-92F7-20C91B216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58143C-AE20-AC5B-8952-A34622168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7FAC2-6045-4137-B612-728A02B799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3937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5FB76-C7D5-AA41-CFB9-175FDA9A1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C22EB1-FFEE-18E8-D864-69CA637674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24EEC3-B00D-8481-600C-2E19A7BC34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43F8AB-9A61-02D8-7D3A-B9FA8730F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90313-3FDD-4205-BBCA-0B92C34EC100}" type="datetimeFigureOut">
              <a:rPr lang="en-IN" smtClean="0"/>
              <a:t>16-01-2023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880B7E-48AD-35B6-C0C3-B2A6A87F9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B7BF7C-69BE-DA6C-A164-4D23CB869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7FAC2-6045-4137-B612-728A02B799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0076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CC696-B5D9-CABA-A6FB-BD5D131D0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E03773-5FF3-63FD-F400-365E156AAC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1E0EAF-2636-ED46-0849-D291E2B819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DE0751-8725-D59E-B9BE-9ABBA1C0A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90313-3FDD-4205-BBCA-0B92C34EC100}" type="datetimeFigureOut">
              <a:rPr lang="en-IN" smtClean="0"/>
              <a:t>16-01-2023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CBADBB-6EAE-BB95-02D6-07A316997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EA2D72-BB52-FE0B-7045-02E1451A7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7FAC2-6045-4137-B612-728A02B799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130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805445-E5C2-E7E1-F65E-1CD4E970E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B06731-5F4B-6E6D-46CF-03371A595C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B6F1F3-B3FF-4E8E-7F8D-F3E921B80E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E90313-3FDD-4205-BBCA-0B92C34EC100}" type="datetimeFigureOut">
              <a:rPr lang="en-IN" smtClean="0"/>
              <a:t>16-01-2023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C623B-F772-2A1C-D2D4-FD266C4205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38E28D-D9B2-ECAA-7799-9E02312D07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B7FAC2-6045-4137-B612-728A02B799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3929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8EF04-FA67-658F-43B5-B2F3CC7F85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/>
              <a:t>Azure Analysis Services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533543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3BCC18-BF44-3B61-76E7-19870E213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Management &amp; Development of AAS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3D62BC2-67E5-03B8-C584-DDBCD8C29E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1801" y="1675227"/>
            <a:ext cx="8788398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8778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D5802D-50C0-52A2-3AF0-7E2F08BF6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Management &amp; Development of AAS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9C930FF-64C5-829E-AC60-4E6A5EA16E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4809" y="1675227"/>
            <a:ext cx="10462381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3471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E050B2-051D-78A3-82A4-3F31DCDC1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Processing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D865283-95FC-1E09-E9BD-FD49AB15F7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0396" y="1675227"/>
            <a:ext cx="8491207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6624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4C1AFE-CE4F-EE54-991F-532196F2E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Summary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B3DEDDC-9093-A97C-772F-0E0FFBE55B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5195" y="1675227"/>
            <a:ext cx="10101609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416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6B0A48-2166-3D5A-C82F-554E77903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Traditional BI components on Azure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F947A42-5E5F-119C-E26A-A5B1D3C41C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0802" y="1675227"/>
            <a:ext cx="9930395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141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10C2B1-D0D1-1232-8BF8-20C99DBFB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Data Management Solutions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B7B3E0C-E807-8EC8-AEAD-3C9BDC1AF0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9720" y="1675227"/>
            <a:ext cx="8832559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732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4369A6-3A09-DC0E-E74E-19D7890DC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Analysis Services in the Cloud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3F66F81-9831-B600-5FDD-5461E37338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1439" y="1675227"/>
            <a:ext cx="7709121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924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31A379-AB0D-C476-2319-9CA0D5A4B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Azure Analysis Services Architecture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BA3437F-3722-CA09-E99E-821778AB0D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3662" y="1675227"/>
            <a:ext cx="8744676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232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18EA22-693D-B18D-0BFB-EC9B39D11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Azure AD Authentication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EBD3059-3423-578A-8C50-331D14610C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5514" y="1675227"/>
            <a:ext cx="9500971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283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3C3FBF-83F4-0DF6-35F0-C26DFE00A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Feature Comparison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E0A0F94-54E4-F35D-262A-4390E890AA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9720" y="1675227"/>
            <a:ext cx="8832559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060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27B4D9-1AE7-D8F0-DFEC-C75E96509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Performance Levels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006FFE6-250B-B52E-7ABF-7A65DB4689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3032" y="1675227"/>
            <a:ext cx="8025935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4091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4FA786-E9FB-E02C-8E79-0848B7598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Query Processing Unit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92129BB-1866-E8DB-2E81-99E2C84E31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2182041"/>
            <a:ext cx="10905066" cy="3380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1609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2194</TotalTime>
  <Words>42</Words>
  <Application>Microsoft Office PowerPoint</Application>
  <PresentationFormat>Widescreen</PresentationFormat>
  <Paragraphs>13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Azure Analysis Services</vt:lpstr>
      <vt:lpstr>Traditional BI components on Azure</vt:lpstr>
      <vt:lpstr>Data Management Solutions </vt:lpstr>
      <vt:lpstr>Analysis Services in the Cloud</vt:lpstr>
      <vt:lpstr>Azure Analysis Services Architecture</vt:lpstr>
      <vt:lpstr>Azure AD Authentication</vt:lpstr>
      <vt:lpstr>Feature Comparison</vt:lpstr>
      <vt:lpstr>Performance Levels</vt:lpstr>
      <vt:lpstr>Query Processing Unit</vt:lpstr>
      <vt:lpstr>Management &amp; Development of AAS</vt:lpstr>
      <vt:lpstr>Management &amp; Development of AAS</vt:lpstr>
      <vt:lpstr>Processing 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Analysis Services</dc:title>
  <dc:creator>Anindita Basak</dc:creator>
  <cp:lastModifiedBy>Anindita Basak</cp:lastModifiedBy>
  <cp:revision>13</cp:revision>
  <dcterms:created xsi:type="dcterms:W3CDTF">2022-10-08T06:45:22Z</dcterms:created>
  <dcterms:modified xsi:type="dcterms:W3CDTF">2023-01-16T08:01:44Z</dcterms:modified>
</cp:coreProperties>
</file>