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26-01-2023</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26-01-2023</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4036</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2023-01-26T15:58:10Z</dcterms:modified>
</cp:coreProperties>
</file>