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 id="346" r:id="rId92"/>
    <p:sldId id="347" r:id="rId93"/>
    <p:sldId id="348" r:id="rId94"/>
    <p:sldId id="349" r:id="rId95"/>
    <p:sldId id="350" r:id="rId96"/>
  </p:sldIdLst>
  <p:sldSz cx="9144000" cy="5143500" type="screen16x9"/>
  <p:notesSz cx="6858000" cy="9144000"/>
  <p:embeddedFontLs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2.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Important SQL Commands (DML) </a:t>
            </a:r>
            <a:endParaRPr dirty="0"/>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SELECT - extracts data from a database </a:t>
            </a:r>
            <a:endParaRPr dirty="0"/>
          </a:p>
          <a:p>
            <a:pPr marL="457200" lvl="0" indent="-342900" algn="l" rtl="0">
              <a:spcBef>
                <a:spcPts val="0"/>
              </a:spcBef>
              <a:spcAft>
                <a:spcPts val="0"/>
              </a:spcAft>
              <a:buSzPts val="1800"/>
              <a:buChar char="●"/>
            </a:pPr>
            <a:r>
              <a:rPr lang="en-GB" dirty="0"/>
              <a:t>UPDATE - updates data in a database </a:t>
            </a:r>
            <a:endParaRPr dirty="0"/>
          </a:p>
          <a:p>
            <a:pPr marL="457200" lvl="0" indent="-342900" algn="l" rtl="0">
              <a:spcBef>
                <a:spcPts val="0"/>
              </a:spcBef>
              <a:spcAft>
                <a:spcPts val="0"/>
              </a:spcAft>
              <a:buSzPts val="1800"/>
              <a:buChar char="●"/>
            </a:pPr>
            <a:r>
              <a:rPr lang="en-GB" dirty="0"/>
              <a:t>DELETE - deletes data from a database </a:t>
            </a:r>
            <a:endParaRPr dirty="0"/>
          </a:p>
          <a:p>
            <a:pPr marL="457200" lvl="0" indent="-342900" algn="l" rtl="0">
              <a:spcBef>
                <a:spcPts val="0"/>
              </a:spcBef>
              <a:spcAft>
                <a:spcPts val="0"/>
              </a:spcAft>
              <a:buSzPts val="1800"/>
              <a:buChar char="●"/>
            </a:pPr>
            <a:r>
              <a:rPr lang="en-GB" dirty="0"/>
              <a:t>INSERT INTO - inserts new data into a database</a:t>
            </a:r>
            <a:endParaRPr dirty="0"/>
          </a:p>
          <a:p>
            <a:pPr marL="457200" lvl="0" indent="-342900" algn="l" rtl="0">
              <a:spcBef>
                <a:spcPts val="0"/>
              </a:spcBef>
              <a:spcAft>
                <a:spcPts val="0"/>
              </a:spcAft>
              <a:buSzPts val="1800"/>
              <a:buChar char="●"/>
            </a:pPr>
            <a:r>
              <a:rPr lang="en-GB" dirty="0"/>
              <a:t>CREATE DATABASE - creates a new database </a:t>
            </a: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SQL Command (DDL)</a:t>
            </a:r>
            <a:endParaRPr dirty="0"/>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5740</Words>
  <Application>Microsoft Office PowerPoint</Application>
  <PresentationFormat>On-screen Show (16:9)</PresentationFormat>
  <Paragraphs>494</Paragraphs>
  <Slides>95</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-apple-system</vt:lpstr>
      <vt:lpstr>Courier New</vt:lpstr>
      <vt:lpstr>inter-regular</vt:lpstr>
      <vt:lpstr>var(--font-family-code)</vt:lpstr>
      <vt:lpstr>Arial</vt:lpstr>
      <vt:lpstr>Wingdings</vt:lpstr>
      <vt:lpstr>Roboto</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(DML) </vt:lpstr>
      <vt:lpstr>SQL Command (DDL)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11</cp:revision>
  <dcterms:modified xsi:type="dcterms:W3CDTF">2022-12-12T14:58:16Z</dcterms:modified>
</cp:coreProperties>
</file>