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FA76-FF32-E080-74EE-3363AB68C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941FE-CE08-C69D-9ED5-2006418D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C2EA-A76D-975F-7274-3FF7D824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595E-A43D-DE71-D1A1-351175AE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58DA-CFD3-AF95-ACCD-26140FAC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2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327A-4B83-B80D-70DF-3B450C89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FC4CD-9888-81A4-4FA6-8D3A80B8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A032-E52E-D1E5-2FAB-DA0A6D17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F479-0B4A-8646-E2A4-7335CD0F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2DFA-F5DC-1229-ECC0-27C1B9AB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3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BA364-D1E8-047A-1805-6DAB74972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345AB-8D38-5D0C-2EF7-4FAF303E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B31E-4B1D-7F9E-8188-0986D437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EEEE-A84D-BA4C-87FF-AD4D2D2F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890-753D-6970-9AA8-08DEC5CC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71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78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1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59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3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F844-E683-4A42-8492-38FE441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DED9-80D1-7E51-7639-ADA814D8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B3DA-E78F-97D4-387A-668ACB44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0941-0366-A2BC-D0B6-2869DBAF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17A6-7DFF-C96D-9B5A-2C5CE767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60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79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43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8262-D516-94D2-E92A-78207561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D6E5-E0E9-5344-7940-B8034BBC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5D78-9F6E-C59E-CCFC-796D7270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914CA-ABD1-FC3A-DE01-82A5CCE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9595-080E-7E95-72C8-4DEE71FF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6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FE3D-9F05-273B-4A0E-0E07C60B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A618-9662-A8D4-5EDC-F99B3521A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C72A5-FBDA-5A85-3544-A3E03BEED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007BD-3D25-D06E-B732-22C20535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73A3D-5D26-51BF-6CAB-5359D123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480F-6119-B35B-B57E-951050CB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3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5893-9B2B-5D2A-1BD3-3B0BE4DF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BAB32-7CFB-3E75-1661-26D3747D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8AFE-FB10-D1E6-D10F-90E7DA573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5F525-B03A-39AC-945E-FFB9C9AE1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0DD03-141B-A692-12B6-91C7BD12E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89412-072A-F286-04C9-1669F886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02D61-5B27-2C73-015B-94B9608C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DBCD4-40AF-16C8-CCC5-B9ABDF20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0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5928-5EBB-53E6-7E74-46666588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AE289-B721-5928-8DB8-3B3B5B81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218B8-BA96-8875-6BD9-6984F60D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F2077-C894-93D0-E756-DBE34F58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8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83815-A63C-D19E-DC58-8F297F94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6643B-9D87-6F97-5B51-80D13D3E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5B4F-9227-7414-EE0C-B39F51CF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9C0-22B3-76E5-54BA-F40AD84E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3402-B8BD-4FE9-9EEE-ED2A5461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97FDB-D0D2-0C4E-6BCC-A07AEA1D3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D185-8408-027A-300C-DA5DF4F7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D141-E530-0315-19FC-3B50A844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8024-A86E-B5DB-A085-15E94C58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CD13-297A-9D1C-F03A-B568FF8D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FFCF3-7330-DCDB-D268-DE5525D4E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A83BB-2A2A-ADE7-1462-06469BA5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01E8-1B50-3677-E8DA-22A552C2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0E8BD-2134-52B3-4ACF-433C20A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0199E-C92E-8525-2C3D-4F2BB3AC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2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B8E19-40CF-E138-F17B-4AA29D24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886A-A2E5-B48B-960A-B04D2531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EAFC-152F-BC80-79B1-6A4F6E5D4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4488-D8D5-4207-8D40-DA7600F5568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D7CB-82B9-5F8B-93D9-9427C4078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7A3C-F7D1-6A46-A975-31C9A7B9D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9EA3-15B8-44BC-A100-F0C0F74F8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6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0BE9EC-3994-4E60-BF0C-653179C9671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DF6F05-ED68-4774-83B5-727FD9EC65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6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C41C-C842-3EB0-62C2-15EE8FFE1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15996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1970-4407-3AD9-BE22-69B0549C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Blob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CCF96-2EC6-B07B-D639-FC15C4D3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77304"/>
            <a:ext cx="5185859" cy="2843337"/>
          </a:xfrm>
        </p:spPr>
      </p:pic>
    </p:spTree>
    <p:extLst>
      <p:ext uri="{BB962C8B-B14F-4D97-AF65-F5344CB8AC3E}">
        <p14:creationId xmlns:p14="http://schemas.microsoft.com/office/powerpoint/2010/main" val="102021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3824-8767-2B12-D4FD-A772D6E2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 Blob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A2112-D3B0-4CE0-A21F-B4066DDC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2727"/>
            <a:ext cx="5630913" cy="3466478"/>
          </a:xfrm>
        </p:spPr>
      </p:pic>
    </p:spTree>
    <p:extLst>
      <p:ext uri="{BB962C8B-B14F-4D97-AF65-F5344CB8AC3E}">
        <p14:creationId xmlns:p14="http://schemas.microsoft.com/office/powerpoint/2010/main" val="287704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8BEE-A1F5-F651-8477-2D06D9B8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Blob Access Tiers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1C64E-ECBA-D17C-C346-E54502E57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29" y="1974492"/>
            <a:ext cx="4186928" cy="4085864"/>
          </a:xfrm>
        </p:spPr>
      </p:pic>
    </p:spTree>
    <p:extLst>
      <p:ext uri="{BB962C8B-B14F-4D97-AF65-F5344CB8AC3E}">
        <p14:creationId xmlns:p14="http://schemas.microsoft.com/office/powerpoint/2010/main" val="147964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A678-7794-9E4A-9DB6-E3A07532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Cost per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1A679-CD1A-3FDC-6BC1-2B67B505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25" y="2335281"/>
            <a:ext cx="2762250" cy="2514600"/>
          </a:xfrm>
        </p:spPr>
      </p:pic>
    </p:spTree>
    <p:extLst>
      <p:ext uri="{BB962C8B-B14F-4D97-AF65-F5344CB8AC3E}">
        <p14:creationId xmlns:p14="http://schemas.microsoft.com/office/powerpoint/2010/main" val="113796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D63E-FBFF-33C6-C068-AEAF339E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10k 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BB2C3-BF9C-1966-7CD4-BECAE6762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32414"/>
            <a:ext cx="3086336" cy="2888227"/>
          </a:xfrm>
        </p:spPr>
      </p:pic>
    </p:spTree>
    <p:extLst>
      <p:ext uri="{BB962C8B-B14F-4D97-AF65-F5344CB8AC3E}">
        <p14:creationId xmlns:p14="http://schemas.microsoft.com/office/powerpoint/2010/main" val="54074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7515-2FD4-14E6-B357-3CDF4ECD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Blob Storage Lifecycle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B9E9E-865D-6575-C659-81A4EF4F4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32944"/>
            <a:ext cx="7148881" cy="2981325"/>
          </a:xfrm>
        </p:spPr>
      </p:pic>
    </p:spTree>
    <p:extLst>
      <p:ext uri="{BB962C8B-B14F-4D97-AF65-F5344CB8AC3E}">
        <p14:creationId xmlns:p14="http://schemas.microsoft.com/office/powerpoint/2010/main" val="269366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2107-A659-225D-2EC1-62F450A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Early Deletion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27BC3-749C-BC4B-D0AF-E904FF699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752" y="2715661"/>
            <a:ext cx="5241807" cy="1843087"/>
          </a:xfrm>
        </p:spPr>
      </p:pic>
    </p:spTree>
    <p:extLst>
      <p:ext uri="{BB962C8B-B14F-4D97-AF65-F5344CB8AC3E}">
        <p14:creationId xmlns:p14="http://schemas.microsoft.com/office/powerpoint/2010/main" val="413551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5396-237E-8E3F-58C2-80D1275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BF0AD-54E6-F3EF-9409-A8FC6F042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92869"/>
            <a:ext cx="4348364" cy="1926121"/>
          </a:xfrm>
        </p:spPr>
      </p:pic>
    </p:spTree>
    <p:extLst>
      <p:ext uri="{BB962C8B-B14F-4D97-AF65-F5344CB8AC3E}">
        <p14:creationId xmlns:p14="http://schemas.microsoft.com/office/powerpoint/2010/main" val="392090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E40-9D1B-FDB2-949E-09109CA2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 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00A00-8296-E88C-D805-401B763D9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79710"/>
            <a:ext cx="4636067" cy="1898580"/>
          </a:xfrm>
        </p:spPr>
      </p:pic>
    </p:spTree>
    <p:extLst>
      <p:ext uri="{BB962C8B-B14F-4D97-AF65-F5344CB8AC3E}">
        <p14:creationId xmlns:p14="http://schemas.microsoft.com/office/powerpoint/2010/main" val="3109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B04A-1CF9-C55A-AD48-DC442142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Hosting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65FE9-F3EF-565F-3E99-8AE174FE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51237"/>
            <a:ext cx="4382261" cy="1955525"/>
          </a:xfrm>
        </p:spPr>
      </p:pic>
    </p:spTree>
    <p:extLst>
      <p:ext uri="{BB962C8B-B14F-4D97-AF65-F5344CB8AC3E}">
        <p14:creationId xmlns:p14="http://schemas.microsoft.com/office/powerpoint/2010/main" val="23251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6E55-C423-CE6D-C4BB-D09A386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Storage Account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3CAEC-E980-0541-AEA5-D0397C70D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22" y="1917494"/>
            <a:ext cx="7885043" cy="4291675"/>
          </a:xfrm>
        </p:spPr>
      </p:pic>
    </p:spTree>
    <p:extLst>
      <p:ext uri="{BB962C8B-B14F-4D97-AF65-F5344CB8AC3E}">
        <p14:creationId xmlns:p14="http://schemas.microsoft.com/office/powerpoint/2010/main" val="60403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6FE2-2DE8-72C2-B9AF-8506798C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Storage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E05FB-0A47-72DB-3192-C2722AA3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946" y="2326805"/>
            <a:ext cx="2590454" cy="2964077"/>
          </a:xfrm>
        </p:spPr>
      </p:pic>
    </p:spTree>
    <p:extLst>
      <p:ext uri="{BB962C8B-B14F-4D97-AF65-F5344CB8AC3E}">
        <p14:creationId xmlns:p14="http://schemas.microsoft.com/office/powerpoint/2010/main" val="409402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26E1-5005-6B98-2201-58042D5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 Scenarios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EBD8E-33BD-4D9D-202B-9A429D317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316" y="2662237"/>
            <a:ext cx="3604549" cy="1896511"/>
          </a:xfrm>
        </p:spPr>
      </p:pic>
    </p:spTree>
    <p:extLst>
      <p:ext uri="{BB962C8B-B14F-4D97-AF65-F5344CB8AC3E}">
        <p14:creationId xmlns:p14="http://schemas.microsoft.com/office/powerpoint/2010/main" val="49132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D412-703F-F07F-3ADD-F976A124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0B6E3-8463-7296-BF92-88738BDD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94709"/>
            <a:ext cx="4724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0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D6D7-3726-337D-D465-285A1ABA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F23D8-D06D-A2E3-8F82-A904B31D4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665" y="2488304"/>
            <a:ext cx="4535144" cy="2401748"/>
          </a:xfrm>
        </p:spPr>
      </p:pic>
    </p:spTree>
    <p:extLst>
      <p:ext uri="{BB962C8B-B14F-4D97-AF65-F5344CB8AC3E}">
        <p14:creationId xmlns:p14="http://schemas.microsoft.com/office/powerpoint/2010/main" val="32473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AB59-E94F-008A-551E-850D7CDB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38080-B005-1E9C-3E04-9608540FB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85780"/>
            <a:ext cx="3305175" cy="163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CB5F6-410B-BAE8-A6CA-AD43453DF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60950"/>
            <a:ext cx="31908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DBF3-DC75-18CD-F311-742DD4DE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 Key &amp; Row Key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0B28B-48DA-3CDE-3FB5-24FA9FFCE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61831"/>
            <a:ext cx="3057525" cy="14763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ED13C-5E6E-A244-63B9-66394F1E56B1}"/>
              </a:ext>
            </a:extLst>
          </p:cNvPr>
          <p:cNvSpPr txBox="1">
            <a:spLocks/>
          </p:cNvSpPr>
          <p:nvPr/>
        </p:nvSpPr>
        <p:spPr>
          <a:xfrm>
            <a:off x="1057523" y="4496169"/>
            <a:ext cx="5038477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Identifies the record in a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920529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5BD5-07A6-E0AA-002F-4BDD8E48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Group Transaction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8D17AC-47E8-2F9D-64C5-738989E73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631" y="2233819"/>
            <a:ext cx="3810071" cy="2232163"/>
          </a:xfrm>
        </p:spPr>
      </p:pic>
    </p:spTree>
    <p:extLst>
      <p:ext uri="{BB962C8B-B14F-4D97-AF65-F5344CB8AC3E}">
        <p14:creationId xmlns:p14="http://schemas.microsoft.com/office/powerpoint/2010/main" val="363463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AB46-FF4C-9465-28FB-FED8F79C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Storage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28C49-61C0-49EA-8591-DD089DB74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482" y="2197273"/>
            <a:ext cx="3768971" cy="2463454"/>
          </a:xfrm>
        </p:spPr>
      </p:pic>
    </p:spTree>
    <p:extLst>
      <p:ext uri="{BB962C8B-B14F-4D97-AF65-F5344CB8AC3E}">
        <p14:creationId xmlns:p14="http://schemas.microsoft.com/office/powerpoint/2010/main" val="98073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B644-2E5C-A9CD-E143-818E52E3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Storage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AF285-8880-629C-9EAE-E86826C4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959" y="2453641"/>
            <a:ext cx="5076825" cy="2667000"/>
          </a:xfrm>
        </p:spPr>
      </p:pic>
    </p:spTree>
    <p:extLst>
      <p:ext uri="{BB962C8B-B14F-4D97-AF65-F5344CB8AC3E}">
        <p14:creationId xmlns:p14="http://schemas.microsoft.com/office/powerpoint/2010/main" val="354214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64EE-7496-238A-AB76-5B1B674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Storage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50E8E-CCC2-903E-A1EA-E57076293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301" y="2101298"/>
            <a:ext cx="1485900" cy="2266950"/>
          </a:xfrm>
        </p:spPr>
      </p:pic>
    </p:spTree>
    <p:extLst>
      <p:ext uri="{BB962C8B-B14F-4D97-AF65-F5344CB8AC3E}">
        <p14:creationId xmlns:p14="http://schemas.microsoft.com/office/powerpoint/2010/main" val="208175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8536-44AF-12F2-1407-64D2F334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Account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D7EA0-34C1-1807-8642-3615A44B5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542" y="2255940"/>
            <a:ext cx="8286916" cy="2965416"/>
          </a:xfrm>
        </p:spPr>
      </p:pic>
    </p:spTree>
    <p:extLst>
      <p:ext uri="{BB962C8B-B14F-4D97-AF65-F5344CB8AC3E}">
        <p14:creationId xmlns:p14="http://schemas.microsoft.com/office/powerpoint/2010/main" val="195868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2D22-57F3-B800-AEA4-7B107630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File Share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4C655-576D-AAAE-F3C1-F840906AF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0725"/>
            <a:ext cx="3238500" cy="1905000"/>
          </a:xfrm>
        </p:spPr>
      </p:pic>
    </p:spTree>
    <p:extLst>
      <p:ext uri="{BB962C8B-B14F-4D97-AF65-F5344CB8AC3E}">
        <p14:creationId xmlns:p14="http://schemas.microsoft.com/office/powerpoint/2010/main" val="875822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CC5A-4922-0BCB-355E-BA73436C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 Scenarios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43CB9-60C0-6186-75D8-8770BF8D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61579"/>
            <a:ext cx="3339459" cy="1879117"/>
          </a:xfrm>
        </p:spPr>
      </p:pic>
    </p:spTree>
    <p:extLst>
      <p:ext uri="{BB962C8B-B14F-4D97-AF65-F5344CB8AC3E}">
        <p14:creationId xmlns:p14="http://schemas.microsoft.com/office/powerpoint/2010/main" val="2155752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D949-2D07-EAA8-EB9E-587989E1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Share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6EEE-DE9A-09B3-0FE6-E2C74483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File Share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Consists of File system architecture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CFBC9-861F-79D0-6826-5505489A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505" y="2233401"/>
            <a:ext cx="2590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0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488A-4E57-FE71-53B9-955C88E7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 Access Signature (SAS)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0E21-A056-BAE6-E209-7AD8A08F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Generated URI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Permissions for selected resources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Time range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Cannot be directly cancelled </a:t>
            </a:r>
          </a:p>
        </p:txBody>
      </p:sp>
    </p:spTree>
    <p:extLst>
      <p:ext uri="{BB962C8B-B14F-4D97-AF65-F5344CB8AC3E}">
        <p14:creationId xmlns:p14="http://schemas.microsoft.com/office/powerpoint/2010/main" val="1527722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C4FB-54F9-0310-7B0E-BF274EFB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Access Policy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B54B-D706-72C7-DF3D-35F828A5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Policy with similar settings as SAS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SAS can be based on it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Easily cancellable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Cannot be set on Storage Account level (like SAS) </a:t>
            </a:r>
          </a:p>
        </p:txBody>
      </p:sp>
    </p:spTree>
    <p:extLst>
      <p:ext uri="{BB962C8B-B14F-4D97-AF65-F5344CB8AC3E}">
        <p14:creationId xmlns:p14="http://schemas.microsoft.com/office/powerpoint/2010/main" val="3110436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D727-E0F4-52E8-BD01-51102C7C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5510-829F-8D93-07E9-ABEC3CF9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Already defined tables and blob containers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20 TB storage independent of storage account limits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Some analytics operations are billed </a:t>
            </a:r>
          </a:p>
        </p:txBody>
      </p:sp>
    </p:spTree>
    <p:extLst>
      <p:ext uri="{BB962C8B-B14F-4D97-AF65-F5344CB8AC3E}">
        <p14:creationId xmlns:p14="http://schemas.microsoft.com/office/powerpoint/2010/main" val="204154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8775-A672-4362-B7C5-DACBE0A4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404"/>
          </a:xfrm>
        </p:spPr>
        <p:txBody>
          <a:bodyPr/>
          <a:lstStyle/>
          <a:p>
            <a:r>
              <a:rPr lang="en-US" dirty="0"/>
              <a:t>Types of Storage Account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76B6A-22DD-4E76-B097-574AE51D74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741332"/>
          <a:ext cx="10058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68749564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8209893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881559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32277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Storage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Storage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redundancy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7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General Purpose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 (Azure Data lake storage Gen2), Queue, Table, File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LRS/GRS/RA-GRS/ZRS,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ZRS/GZRS/RA-ZGRS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storage account type for blob, file, queue, disks &amp; tables.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3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 Block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 storage + ADLS Gen2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 , ZRS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transaction rates, smaller objects / consistently low storage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3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 file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 , ZRS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Enterprise/ high performance apps with SMB/NFS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6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 Page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 blobs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Premium storage for Page blobs.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5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2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54DC-D4E9-5054-3A78-9A2C6A8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Redundancy Tiers of Storage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A3630-2920-BF01-76D8-59505D3A5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19" y="2076787"/>
            <a:ext cx="4016098" cy="3571318"/>
          </a:xfrm>
        </p:spPr>
      </p:pic>
    </p:spTree>
    <p:extLst>
      <p:ext uri="{BB962C8B-B14F-4D97-AF65-F5344CB8AC3E}">
        <p14:creationId xmlns:p14="http://schemas.microsoft.com/office/powerpoint/2010/main" val="270807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CAA0-70FF-8A49-D4F0-DFEDC9FC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C54AF-C0E8-9BC2-0712-FFA119316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4" y="2296308"/>
            <a:ext cx="6391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4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9EC-A686-500D-F149-4CBBB83F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Blob Storage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7D1A2-4640-BFF7-33DA-947BD51D5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260" y="2157413"/>
            <a:ext cx="8357635" cy="3622466"/>
          </a:xfrm>
        </p:spPr>
      </p:pic>
    </p:spTree>
    <p:extLst>
      <p:ext uri="{BB962C8B-B14F-4D97-AF65-F5344CB8AC3E}">
        <p14:creationId xmlns:p14="http://schemas.microsoft.com/office/powerpoint/2010/main" val="370783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7881-AD54-C755-1BD8-324BE676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Blob Storage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018D0-37D3-41C8-B22F-B3B0BA29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25" y="2301269"/>
            <a:ext cx="6224035" cy="3271026"/>
          </a:xfrm>
        </p:spPr>
      </p:pic>
    </p:spTree>
    <p:extLst>
      <p:ext uri="{BB962C8B-B14F-4D97-AF65-F5344CB8AC3E}">
        <p14:creationId xmlns:p14="http://schemas.microsoft.com/office/powerpoint/2010/main" val="214757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3A56-6BE8-496B-60D8-3B7D3766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Blob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AA8C3-772A-A11B-1798-1ED00369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17" y="2183089"/>
            <a:ext cx="5932772" cy="3078024"/>
          </a:xfrm>
        </p:spPr>
      </p:pic>
    </p:spTree>
    <p:extLst>
      <p:ext uri="{BB962C8B-B14F-4D97-AF65-F5344CB8AC3E}">
        <p14:creationId xmlns:p14="http://schemas.microsoft.com/office/powerpoint/2010/main" val="166979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281</Words>
  <Application>Microsoft Office PowerPoint</Application>
  <PresentationFormat>Widescreen</PresentationFormat>
  <Paragraphs>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Retrospect</vt:lpstr>
      <vt:lpstr>Azure Storage</vt:lpstr>
      <vt:lpstr>Azure Storage Account </vt:lpstr>
      <vt:lpstr>Storage Account Types</vt:lpstr>
      <vt:lpstr>Types of Storage Account </vt:lpstr>
      <vt:lpstr>Redundancy Tiers of Storage  </vt:lpstr>
      <vt:lpstr>Azure Region</vt:lpstr>
      <vt:lpstr>Azure Blob Storage </vt:lpstr>
      <vt:lpstr>Blob Storage Structure</vt:lpstr>
      <vt:lpstr>Block Blob</vt:lpstr>
      <vt:lpstr>Page Blob </vt:lpstr>
      <vt:lpstr>Append Blob</vt:lpstr>
      <vt:lpstr>Blob Access Tiers</vt:lpstr>
      <vt:lpstr>Storage Cost per Month</vt:lpstr>
      <vt:lpstr>10k Reads</vt:lpstr>
      <vt:lpstr>Blob Storage Lifecycle Management</vt:lpstr>
      <vt:lpstr>Early Deletion</vt:lpstr>
      <vt:lpstr>Snapshots</vt:lpstr>
      <vt:lpstr>Soft Delete</vt:lpstr>
      <vt:lpstr>Static Hosting</vt:lpstr>
      <vt:lpstr>Table Storage</vt:lpstr>
      <vt:lpstr>Usage Scenarios</vt:lpstr>
      <vt:lpstr>Structure</vt:lpstr>
      <vt:lpstr>Table Structure</vt:lpstr>
      <vt:lpstr>Partitioning </vt:lpstr>
      <vt:lpstr>Partition Key &amp; Row Key </vt:lpstr>
      <vt:lpstr>Entity Group Transaction </vt:lpstr>
      <vt:lpstr>Queue Storage </vt:lpstr>
      <vt:lpstr>Queue Storage Structure</vt:lpstr>
      <vt:lpstr>Queue Storage Operations</vt:lpstr>
      <vt:lpstr>Azure File Share</vt:lpstr>
      <vt:lpstr>Usage Scenarios</vt:lpstr>
      <vt:lpstr>File Share Structure</vt:lpstr>
      <vt:lpstr>Shared Access Signature (SAS)</vt:lpstr>
      <vt:lpstr>Stored Access Policy </vt:lpstr>
      <vt:lpstr>Storage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Anindita Basak</dc:creator>
  <cp:lastModifiedBy>Anindita Basak</cp:lastModifiedBy>
  <cp:revision>31</cp:revision>
  <dcterms:created xsi:type="dcterms:W3CDTF">2022-10-08T07:19:22Z</dcterms:created>
  <dcterms:modified xsi:type="dcterms:W3CDTF">2023-01-12T08:12:01Z</dcterms:modified>
</cp:coreProperties>
</file>