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B49B-7623-B481-75D3-FFAECA785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CB66B-ADAB-EE01-4576-239BABF47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228F0-95BE-C9A4-D913-AD7B4871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FA53-2E00-B71C-14F8-9A5519B8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B8DB-A4E6-6755-EC86-15F191AE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17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F8C1-210D-9966-73A2-71871108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E0752-2304-DD37-5A21-6B4B8AC81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E818-10FC-42A6-004D-F315C1EB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AE73-1E54-0545-3858-CECC4947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F855-78AC-329D-4494-A9834D17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29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741CE-E732-E491-B3BF-82FEAFBA2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C75AA-4335-8589-2351-90FE31AA2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1009-795B-51D9-B466-35B493EA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11501-88CF-62A7-CEFF-E0B96F35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E643-7CDE-7B24-C75E-AFAD0913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9A35-5262-8556-6524-8A2DEA86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EE9A-A56F-BF6D-5D1F-2C26AADB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6326B-871C-6FAB-5DC4-4904F676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D17D1-ABED-98D7-D733-FC6AC13F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021C2-A6E5-9BD6-E678-378F44E2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59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764F-FE83-DE52-8519-0ABBC665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D6AB-55D9-44AE-07AC-F52B2C7E5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B3A6-ED01-503E-03BC-EFB09535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6A60B-7FB7-7F2F-19CB-0C8FCEBC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935B-CCFE-0E5E-19C6-1C9852A4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9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5E15-A724-0451-7C18-A2FD1D31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03AF-65B8-8103-C5EA-09D3FB63B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F1788-DD00-D256-7BF9-D4A01D859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9748A-CAF1-788B-A4CF-929539A2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B450F-0A8A-1BF1-D305-5D1E46F3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E9511-17EB-6CAC-EDD9-A26AF68E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8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E2A0-59C0-BAD7-AA33-9C9D8FCF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1834A-4AE4-953B-F3B4-599C529D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B3C44-08AD-D0BB-B072-2350209F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05882-D636-F377-CD69-9EF3CA387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84178-1E27-544F-E7BA-9E2EF19A9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6B8EF-F01C-D99C-6ADA-30EC9FC0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8C8BE-4DD6-A793-1D03-0054309D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E06A7-C53D-7794-90FA-E0919F07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E522-0317-8530-9D30-35178847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4BC5-1C7A-04F9-B353-63520612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433D8-798E-4281-F440-62237BCF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D80A5-EA4A-5583-9C93-103665E3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95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4335C-7AC5-1ED6-C920-F6DD18EE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360A5-8E8D-4561-92F7-20C91B21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8143C-AE20-AC5B-8952-A3462216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93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FB76-C7D5-AA41-CFB9-175FDA9A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22EB1-FFEE-18E8-D864-69CA6376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4EEC3-B00D-8481-600C-2E19A7BC3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3F8AB-9A61-02D8-7D3A-B9FA8730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80B7E-48AD-35B6-C0C3-B2A6A87F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7BF7C-69BE-DA6C-A164-4D23CB86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07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C696-B5D9-CABA-A6FB-BD5D131D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03773-5FF3-63FD-F400-365E156AA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E0EAF-2636-ED46-0849-D291E2B8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E0751-8725-D59E-B9BE-9ABBA1C0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0313-3FDD-4205-BBCA-0B92C34EC1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BADBB-6EAE-BB95-02D6-07A31699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A2D72-BB52-FE0B-7045-02E1451A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05445-E5C2-E7E1-F65E-1CD4E970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06731-5F4B-6E6D-46CF-03371A595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F1F3-B3FF-4E8E-7F8D-F3E921B80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90313-3FDD-4205-BBCA-0B92C34EC100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C623B-F772-2A1C-D2D4-FD266C420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8E28D-D9B2-ECAA-7799-9E02312D0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7FAC2-6045-4137-B612-728A02B79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2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EF04-FA67-658F-43B5-B2F3CC7F8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Azure Analysis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35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BCC18-BF44-3B61-76E7-19870E21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Management &amp; Development of AAS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62BC2-67E5-03B8-C584-DDBCD8C2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01" y="1675227"/>
            <a:ext cx="878839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7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5802D-50C0-52A2-3AF0-7E2F08BF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Management &amp; Development of AAS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C930FF-64C5-829E-AC60-4E6A5EA16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809" y="1675227"/>
            <a:ext cx="104623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050B2-051D-78A3-82A4-3F31DCDC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65283-95FC-1E09-E9BD-FD49AB15F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396" y="1675227"/>
            <a:ext cx="84912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6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C1AFE-CE4F-EE54-991F-532196F2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DEDDC-9093-A97C-772F-0E0FFBE55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195" y="1675227"/>
            <a:ext cx="101016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1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B0A48-2166-3D5A-C82F-554E7790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Traditional BI components on Azure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47A42-5E5F-119C-E26A-A5B1D3C41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802" y="1675227"/>
            <a:ext cx="993039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0C2B1-D0D1-1232-8BF8-20C99DBF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Management Solutions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B3E0C-E807-8EC8-AEAD-3C9BDC1AF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3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369A6-3A09-DC0E-E74E-19D7890D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Analysis Services in the 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66F81-9831-B600-5FDD-5461E3733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439" y="1675227"/>
            <a:ext cx="770912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2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1A379-AB0D-C476-2319-9CA0D5A4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Azure Analysis Services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3437F-3722-CA09-E99E-821778AB0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662" y="1675227"/>
            <a:ext cx="874467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3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8EA22-693D-B18D-0BFB-EC9B39D1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Azure AD Authentication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D3059-3423-578A-8C50-331D14610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514" y="1675227"/>
            <a:ext cx="95009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8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C3FBF-83F4-0DF6-35F0-C26DFE00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A0F94-54E4-F35D-262A-4390E890A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6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7B4D9-1AE7-D8F0-DFEC-C75E9650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Performance Levels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6FFE6-250B-B52E-7ABF-7A65DB468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0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FA786-E9FB-E02C-8E79-0848B759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Query Processing Unit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129BB-1866-E8DB-2E81-99E2C84E3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82041"/>
            <a:ext cx="10905066" cy="33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6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42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Azure Analysis Services</vt:lpstr>
      <vt:lpstr>Traditional BI components on Azure</vt:lpstr>
      <vt:lpstr>Data Management Solutions </vt:lpstr>
      <vt:lpstr>Analysis Services in the Cloud</vt:lpstr>
      <vt:lpstr>Azure Analysis Services Architecture</vt:lpstr>
      <vt:lpstr>Azure AD Authentication</vt:lpstr>
      <vt:lpstr>Feature Comparison</vt:lpstr>
      <vt:lpstr>Performance Levels</vt:lpstr>
      <vt:lpstr>Query Processing Unit</vt:lpstr>
      <vt:lpstr>Management &amp; Development of AAS</vt:lpstr>
      <vt:lpstr>Management &amp; Development of AAS</vt:lpstr>
      <vt:lpstr>Processing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Analysis Services</dc:title>
  <dc:creator>Anindita Basak</dc:creator>
  <cp:lastModifiedBy>Anindita Basak</cp:lastModifiedBy>
  <cp:revision>13</cp:revision>
  <dcterms:created xsi:type="dcterms:W3CDTF">2022-10-08T06:45:22Z</dcterms:created>
  <dcterms:modified xsi:type="dcterms:W3CDTF">2023-01-12T12:31:03Z</dcterms:modified>
</cp:coreProperties>
</file>