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7" r:id="rId37"/>
    <p:sldId id="293" r:id="rId38"/>
    <p:sldId id="294" r:id="rId39"/>
    <p:sldId id="295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1397-FB8D-D7C5-505B-7606184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24AEE-5AEF-24FB-6AF4-053CFA0F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1F6-0620-1535-0651-DBB770AE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CD10-FD1F-B653-3868-90716AA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model.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flow diagram.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a source agnostic integration layer.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Adopt a recognized data warehouse architecture standard.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Consider adopting an agile data warehouse methodology.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Favour ELT over ETL.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4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279</Words>
  <Application>Microsoft Office PowerPoint</Application>
  <PresentationFormat>Widescreen</PresentationFormat>
  <Paragraphs>76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Data Mining Applications</vt:lpstr>
      <vt:lpstr>Best Practices of Data Warehouse</vt:lpstr>
      <vt:lpstr>Relational OLAP</vt:lpstr>
      <vt:lpstr>Relational OLAP </vt:lpstr>
      <vt:lpstr>Pitfalls of Data Warehouses</vt:lpstr>
      <vt:lpstr>CUBE</vt:lpstr>
      <vt:lpstr>Advantages of SSAS Cubes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41</cp:revision>
  <dcterms:created xsi:type="dcterms:W3CDTF">2022-09-10T05:10:02Z</dcterms:created>
  <dcterms:modified xsi:type="dcterms:W3CDTF">2023-01-17T12:15:49Z</dcterms:modified>
</cp:coreProperties>
</file>