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3672-F18A-DAFC-1EED-57920387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6AB3-5118-EA5D-3080-19B55B8D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A85E-B1FD-5222-DF2C-046C699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3E901-64D9-A3D5-634C-60D64B43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4155-F607-FDC9-DB07-C9C4C23A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8FBC-683B-7EF9-23B7-C00213F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6F29-BF1E-FFF2-EAD5-7D333236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0E1-BBD9-DB11-6471-FF1E0AD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F1ED1-7C00-0974-3524-8232BDF9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5A4C-544B-FAA2-B2C1-592EC7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432E3-EA33-163B-7E06-8DF7E4A96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7454-1A3C-C41B-23CF-A3055748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14E9-E522-1585-AEB3-B2E4BC4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3BE1-B4A2-289D-76C1-595D29B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796-EEF1-F383-E819-A133395A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381-0F7E-BFFF-8EEE-4DC882DF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E77F-6CC0-7BD6-32B4-60E43617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9CD0-C70D-52D2-F3EB-C891D2DE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1270-6B85-3EFE-4169-6D6A293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BECE-16F1-4C7C-FA0C-DF17A79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5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8E81-FC48-2722-2194-EB87546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B198-7704-AAA5-1571-381BDC99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5A0-2FA7-DFB0-CAC6-B8A92E48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B0F0-3643-E3D8-C5AD-01868C02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F6CE-9E26-C48C-42E9-78DC867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720B-2F00-B526-632C-6C078BAC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AEFA-B128-FB17-BB2B-4B24A49E0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634E-B47C-0B30-9B87-97670EC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274AA-5570-516B-F55A-318BA2C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B4F4-4166-87F7-56EF-33B31F4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737EC-9421-EDCF-125A-9E69FBC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30BB-F3F0-973F-39BE-F0D4A20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C245-A3F4-C6DA-44AB-AA913FAF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EEC-26AF-C787-01B0-E32CA65C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464A8-B27C-B9DD-D928-B080B9831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1BCA-A98C-0757-7D25-7B9C32CC0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4DE91-6DB0-ECDE-5041-195DA77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3AAA-C867-688B-27C2-73159B7D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77B7A-2CDC-FC30-151C-5D812F7B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BE6C-12B9-3391-B092-1172DD9D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AB79-F66F-4B21-B860-2CF225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FD954-83D4-532C-CAAE-E3687A08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70C6D-349B-1C5D-36E3-DF49032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D9723-B08F-651A-B0D9-E9FC4ACC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3C193-1238-6507-770C-30526FC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B228-EE7F-8E63-F3C1-63D3582C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2B86-0D42-8EC4-CC80-378C64CE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6F47-C4C8-C7FA-15E6-F5737F39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28A43-FD05-7B89-5904-D514392F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2B16-0F1E-C2CA-1D2C-0B457A14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3AB0-9F0F-C77C-51A8-58A125F8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8FC4-8E7C-1F49-6186-5134FA71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D731-049F-A95A-C768-71234707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BC39B-C5E5-6614-4324-62D2D73E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1445-F45F-684A-BD51-9B090623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CDD9-1389-E5D5-221B-887450EE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AF01-BA15-BA22-E968-9E99239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9D5-2C6C-DF24-021D-C4200BB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F954-5C11-6AD0-F6AB-A7358C98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205C-C4BC-D884-9A5A-D894324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61B0-B74E-F429-D325-233833D35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5232-753D-4BF0-8A89-12EA0B172E71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FECF-A73F-B11C-B413-BF293A6E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F24F8-3B01-464D-01E1-65A104FB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5747-AEC5-4A69-A5A7-77B504BA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4A84-4511-4C4F-360E-87265B377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Lake Gen2</a:t>
            </a:r>
          </a:p>
        </p:txBody>
      </p:sp>
    </p:spTree>
    <p:extLst>
      <p:ext uri="{BB962C8B-B14F-4D97-AF65-F5344CB8AC3E}">
        <p14:creationId xmlns:p14="http://schemas.microsoft.com/office/powerpoint/2010/main" val="20815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1DA2-3DDF-6541-35B6-B3669C5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365125"/>
            <a:ext cx="11563643" cy="1325563"/>
          </a:xfrm>
        </p:spPr>
        <p:txBody>
          <a:bodyPr/>
          <a:lstStyle/>
          <a:p>
            <a:r>
              <a:rPr lang="en-IN" dirty="0"/>
              <a:t>Data Lake and Data Warehouse – better together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013C-FE5A-93E6-E380-B85922FC7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96" y="1690688"/>
            <a:ext cx="10893150" cy="4135902"/>
          </a:xfrm>
        </p:spPr>
      </p:pic>
    </p:spTree>
    <p:extLst>
      <p:ext uri="{BB962C8B-B14F-4D97-AF65-F5344CB8AC3E}">
        <p14:creationId xmlns:p14="http://schemas.microsoft.com/office/powerpoint/2010/main" val="39026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D28-D2A4-1FB6-2352-EBE854EC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08C06-2CEA-E8CB-D0A9-F432B7DB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724" y="1863801"/>
            <a:ext cx="970655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6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A56EE-CFCE-F2C7-B7D7-7A1C82A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11" y="643466"/>
            <a:ext cx="100833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49BF-38E0-A035-12C4-C6F5069A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B7E7B-2189-F130-7335-23B1AB45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836" y="1863801"/>
            <a:ext cx="986832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79DA-1C60-475D-E42A-F861C9C7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10CA4-E14A-F663-2077-A2F98B27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39" y="1863801"/>
            <a:ext cx="949892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CF9-C0DC-72E9-AB99-E622F3C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Organizing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916D7-08C4-9B49-085C-2900D92B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31" y="1863801"/>
            <a:ext cx="93489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C7C-2179-0172-C8DC-7D4845C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C87F9-6A4B-7E1C-EBFF-3A781A54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346" y="1863801"/>
            <a:ext cx="88373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CD0E-3EE8-95FF-FBE8-760F9914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Gen2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BA3F6-E37E-A441-1D1A-1E12A51F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52" y="1863801"/>
            <a:ext cx="853989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9298-FFBB-16C1-26F9-9C136E0D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Convergence of Two storage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B45B7-5364-2F13-6D32-AB02417FE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004" y="1863801"/>
            <a:ext cx="929999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07FE-9627-CA91-7779-3B8AE7F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Data Lake Store – Distributed File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DF66F-72B4-20E7-DA27-18051645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8221"/>
            <a:ext cx="10515599" cy="3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B9E-AECA-602D-28D4-4E728599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4D8DC-2E11-937D-1643-E850607E7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697" y="1863801"/>
            <a:ext cx="1009260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6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0B8-5F4D-D4E1-009E-F0F4B08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ADLS Gen2 Replication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85963-728B-5937-AA90-828CA1AA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62" y="1863801"/>
            <a:ext cx="841847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25D5-841C-8A7E-B1EB-EF4074E2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Transfer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DFF9C-AD61-5756-E3E5-87BD2917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96" y="1863801"/>
            <a:ext cx="939840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E7B5-361C-4CC4-1E24-837FA3D0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CA884-B4AE-580E-3A25-239C5B51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197" y="1863801"/>
            <a:ext cx="8223604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0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B8893-F74C-57FA-D7F2-B0268534E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111-75F0-F847-43A3-78493A5F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Use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51453-6BF4-1BAE-F36D-F89A86A2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770" y="1863801"/>
            <a:ext cx="830045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39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4EF31-7FBD-D458-D5D0-9F25B9F4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0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51563-EAE4-F835-485C-3CC230BE0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1E65-5A61-3B12-92B1-D6A7EC03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7C912-9903-0125-2598-C72FFFA3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84" y="1863801"/>
            <a:ext cx="833943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498D9-EB64-F41A-85CA-08F77554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F84-F86B-7639-59C4-2BA90483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Big Data Thinking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A58F4-BA7E-CDCF-28C1-6A5850DC6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8788"/>
            <a:ext cx="10515599" cy="38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CC875-9478-B6A7-633F-3A55ED26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7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892-2A6F-A2A8-3ED9-80C7EF2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 a Top-Down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8F758-8E2C-BFF0-84A6-6E678E81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2320131"/>
            <a:ext cx="6591300" cy="3362325"/>
          </a:xfrm>
        </p:spPr>
      </p:pic>
    </p:spTree>
    <p:extLst>
      <p:ext uri="{BB962C8B-B14F-4D97-AF65-F5344CB8AC3E}">
        <p14:creationId xmlns:p14="http://schemas.microsoft.com/office/powerpoint/2010/main" val="2290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BE9-FAF9-F2DA-6032-EEE1224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 – A Bottom-up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52DFD-FAC5-7B29-28A1-1ECB6075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2401094"/>
            <a:ext cx="6162675" cy="3200400"/>
          </a:xfrm>
        </p:spPr>
      </p:pic>
    </p:spTree>
    <p:extLst>
      <p:ext uri="{BB962C8B-B14F-4D97-AF65-F5344CB8AC3E}">
        <p14:creationId xmlns:p14="http://schemas.microsoft.com/office/powerpoint/2010/main" val="27675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83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Azure Data Lake Gen2</vt:lpstr>
      <vt:lpstr>Modern Data Warehouse</vt:lpstr>
      <vt:lpstr>PowerPoint Presentation</vt:lpstr>
      <vt:lpstr>Why Data Lake</vt:lpstr>
      <vt:lpstr>PowerPoint Presentation</vt:lpstr>
      <vt:lpstr>New Big Data Thinking</vt:lpstr>
      <vt:lpstr>PowerPoint Presentation</vt:lpstr>
      <vt:lpstr>Data Warehouse a Top-Down approach</vt:lpstr>
      <vt:lpstr>Data Lake – A Bottom-up Approach</vt:lpstr>
      <vt:lpstr>Data Lake and Data Warehouse – better together</vt:lpstr>
      <vt:lpstr>What is Data Lake</vt:lpstr>
      <vt:lpstr>PowerPoint Presentation</vt:lpstr>
      <vt:lpstr>Azure Data Lake Layers</vt:lpstr>
      <vt:lpstr>Organizing Data Lake</vt:lpstr>
      <vt:lpstr>Organizing Data Lake</vt:lpstr>
      <vt:lpstr>Data Lake Use Cases</vt:lpstr>
      <vt:lpstr>Azure Data Lake Gen2</vt:lpstr>
      <vt:lpstr>Convergence of Two storage layers</vt:lpstr>
      <vt:lpstr>Azure Data Lake Store – Distributed File System</vt:lpstr>
      <vt:lpstr>ADLS Gen2 Replication Options</vt:lpstr>
      <vt:lpstr>Data Transfer Methods</vt:lpstr>
      <vt:lpstr>Data Lake Use Cases</vt:lpstr>
      <vt:lpstr>PowerPoint Presentation</vt:lpstr>
      <vt:lpstr>Data Lake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 Gen2</dc:title>
  <dc:creator>Anindita Basak</dc:creator>
  <cp:lastModifiedBy>Anindita Basak</cp:lastModifiedBy>
  <cp:revision>23</cp:revision>
  <dcterms:created xsi:type="dcterms:W3CDTF">2022-10-03T12:34:26Z</dcterms:created>
  <dcterms:modified xsi:type="dcterms:W3CDTF">2023-01-10T12:43:31Z</dcterms:modified>
</cp:coreProperties>
</file>