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85BF-A40E-BD43-7E40-7ADB2F97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31A8-C683-0C8C-E9DD-949F009D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920-C495-8695-3462-13914E9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C3E-87AF-1449-0D95-40260E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6E5-076C-9007-0D53-5840C21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41B-6E79-5E4F-CF90-32C3AC4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30B3-0151-B016-20D9-978A97A3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5841-BB1A-E494-4730-33AFA3E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C50D-2864-61D1-2C2F-DDE3B34F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D632-2127-650C-BB23-3A5CBF27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363-5F31-9FA4-C9DB-AED55880E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D42D-8F03-E97D-6CDD-DB6680FA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A9A-7740-AA83-D4A6-8A0A1A6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D47-7CB5-F182-33CF-425CD38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D7C-2A3B-2680-1A7D-1B29DDD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B9A-C63F-F244-F415-93B2088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AAAC-44BC-2B17-C6B3-65085984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BEEC-7DC9-6CD2-F965-22B80C8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37E6-D39D-91CA-DB13-D76FF527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EF67-5B9B-7701-232A-EECE1C9A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5B2-F08B-84E9-950E-B5BBC14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83FA-9B61-B552-9A05-023DCE7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211A-7B3F-7E40-5661-0FFA248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4E64-598A-FCC3-4731-1A587F2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987-761B-872B-9200-53B14DE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247-72CF-70ED-88B6-5387623F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D9DB-CBBE-DFD5-6154-765121B4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BB36-C6FF-DAC9-AD77-E585650B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92CA-BC7C-9B3F-2BE5-8CE9ECD3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870E-2B32-531B-5F57-67AABBE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1BEF-38A3-3D25-DDD6-148C348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70B-4C16-4C5F-D441-B3A759E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7A8E-3658-482E-837A-AA1F1A45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E89D-CA04-5250-EE36-34B63C99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31F5-08A4-029A-D598-03B808E8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2400-1609-88B1-5E88-51FC1EB67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4BA7-E111-F0D9-A1D8-924204B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A4BAB-0656-7893-E209-4AE9AFA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4626-76B1-81BF-B59C-372FE9D1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AFB-5834-B012-208A-2C495320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6975D-9CEA-A79F-D07D-B2177E6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DC60-79C4-2422-B1A5-36042FBD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EF1C-6605-297F-D092-9F3C429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1C37-9617-D8A1-B7BE-206746F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F9F3-C184-48F1-3831-B8E790B4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FAAD-E4C6-2DB0-2B10-BB3B7BB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610-C514-239B-28E8-C0754532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CBD-BE1B-030C-1473-7BFDA997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1954-8861-3E09-4E76-FC53625C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EEB-8906-91D4-0614-057D9F2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D86D-9C61-67A7-5023-4E8E8E6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0237-BEF6-0208-1515-476A105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88-302F-319B-20C5-59E5F96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0F29-905A-E919-1813-069BD703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180F-5057-AF88-0942-EB43DC71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D548-7F6F-AB6D-1971-B7A9F83C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DFF5E-A5F5-83F2-3B45-4989844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082C-71E6-FFFE-9704-56C0994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BA0E-392C-C803-6D45-E035BEFF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FB24-3944-CEBB-4BF6-87F4B33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BEB7-5090-CE0A-B3C3-21E0EB1E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15E9-2DA8-411B-9C71-CF65A2512DF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0D4D-AFE4-62FF-91DC-127672397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6A5-A844-EDC7-13A4-E4C29A1A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27D-9DBF-E5C7-8A9C-EBFEE8746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Spark Overview</a:t>
            </a:r>
          </a:p>
        </p:txBody>
      </p:sp>
    </p:spTree>
    <p:extLst>
      <p:ext uri="{BB962C8B-B14F-4D97-AF65-F5344CB8AC3E}">
        <p14:creationId xmlns:p14="http://schemas.microsoft.com/office/powerpoint/2010/main" val="184817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5D3-D7F6-06DC-C60F-8830BE1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Resilient Distributed Dataset (RDD)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D039F-A4E8-48A0-EC66-B9C579AA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9" y="1935197"/>
            <a:ext cx="7735545" cy="3763238"/>
          </a:xfrm>
        </p:spPr>
      </p:pic>
    </p:spTree>
    <p:extLst>
      <p:ext uri="{BB962C8B-B14F-4D97-AF65-F5344CB8AC3E}">
        <p14:creationId xmlns:p14="http://schemas.microsoft.com/office/powerpoint/2010/main" val="37276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8B1D-A642-C323-7183-C5D689D0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90AD-3BC5-AD61-9D4D-76B793C9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40" y="2223639"/>
            <a:ext cx="6937720" cy="3763740"/>
          </a:xfrm>
        </p:spPr>
      </p:pic>
    </p:spTree>
    <p:extLst>
      <p:ext uri="{BB962C8B-B14F-4D97-AF65-F5344CB8AC3E}">
        <p14:creationId xmlns:p14="http://schemas.microsoft.com/office/powerpoint/2010/main" val="690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A23-7F4D-B60D-3ED4-D1FD88A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D7558-74EF-8129-2187-D8037D8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224"/>
            <a:ext cx="7946956" cy="3834933"/>
          </a:xfrm>
        </p:spPr>
      </p:pic>
    </p:spTree>
    <p:extLst>
      <p:ext uri="{BB962C8B-B14F-4D97-AF65-F5344CB8AC3E}">
        <p14:creationId xmlns:p14="http://schemas.microsoft.com/office/powerpoint/2010/main" val="16386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31E5-D04C-465C-C779-6A12ED04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D9372-0E90-9E02-2968-A1BD1091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93" y="1829179"/>
            <a:ext cx="8182676" cy="4015029"/>
          </a:xfrm>
        </p:spPr>
      </p:pic>
    </p:spTree>
    <p:extLst>
      <p:ext uri="{BB962C8B-B14F-4D97-AF65-F5344CB8AC3E}">
        <p14:creationId xmlns:p14="http://schemas.microsoft.com/office/powerpoint/2010/main" val="13064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5126-53E4-2645-9636-FBC8925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74E1-596C-3F65-38C4-10BF66D9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3" y="2117000"/>
            <a:ext cx="8146774" cy="3979746"/>
          </a:xfrm>
        </p:spPr>
      </p:pic>
    </p:spTree>
    <p:extLst>
      <p:ext uri="{BB962C8B-B14F-4D97-AF65-F5344CB8AC3E}">
        <p14:creationId xmlns:p14="http://schemas.microsoft.com/office/powerpoint/2010/main" val="316220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20E-CD3A-1B07-A0E8-A6A652AD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71FE7-2A38-693A-73DA-FF5A9225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76" y="1897097"/>
            <a:ext cx="8818079" cy="4447158"/>
          </a:xfrm>
        </p:spPr>
      </p:pic>
    </p:spTree>
    <p:extLst>
      <p:ext uri="{BB962C8B-B14F-4D97-AF65-F5344CB8AC3E}">
        <p14:creationId xmlns:p14="http://schemas.microsoft.com/office/powerpoint/2010/main" val="29677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129-8A17-A632-50FD-ED2AFEF5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A4341-6B83-0596-06DE-AE8F4D79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804745"/>
            <a:ext cx="8623852" cy="4485471"/>
          </a:xfrm>
        </p:spPr>
      </p:pic>
    </p:spTree>
    <p:extLst>
      <p:ext uri="{BB962C8B-B14F-4D97-AF65-F5344CB8AC3E}">
        <p14:creationId xmlns:p14="http://schemas.microsoft.com/office/powerpoint/2010/main" val="38596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AA8C-8027-BD86-4BA5-748D04C8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2D3C-6CA3-89FE-48E4-82FD34FB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11" y="2127146"/>
            <a:ext cx="6808719" cy="3921193"/>
          </a:xfrm>
        </p:spPr>
      </p:pic>
    </p:spTree>
    <p:extLst>
      <p:ext uri="{BB962C8B-B14F-4D97-AF65-F5344CB8AC3E}">
        <p14:creationId xmlns:p14="http://schemas.microsoft.com/office/powerpoint/2010/main" val="59982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936C-C4D7-AA5A-830C-1A2F3C4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6F88D-52AC-8F36-A1F0-34750F3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04" y="2136050"/>
            <a:ext cx="6224587" cy="3880262"/>
          </a:xfrm>
        </p:spPr>
      </p:pic>
    </p:spTree>
    <p:extLst>
      <p:ext uri="{BB962C8B-B14F-4D97-AF65-F5344CB8AC3E}">
        <p14:creationId xmlns:p14="http://schemas.microsoft.com/office/powerpoint/2010/main" val="24572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AE82-112B-D3BA-C0F1-5A03D3DE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CBCC-5352-87DF-1FDD-8D4CC279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0" y="2114931"/>
            <a:ext cx="6223345" cy="3838284"/>
          </a:xfrm>
        </p:spPr>
      </p:pic>
    </p:spTree>
    <p:extLst>
      <p:ext uri="{BB962C8B-B14F-4D97-AF65-F5344CB8AC3E}">
        <p14:creationId xmlns:p14="http://schemas.microsoft.com/office/powerpoint/2010/main" val="259932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14748-71B8-6FBB-40D3-F4BD41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0" y="886205"/>
            <a:ext cx="8449285" cy="49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2DB1-1F6E-E357-9DDC-D909BAB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D5BAE-0907-CF71-CDFA-C93AE276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3" y="2121761"/>
            <a:ext cx="5919560" cy="3483908"/>
          </a:xfrm>
        </p:spPr>
      </p:pic>
    </p:spTree>
    <p:extLst>
      <p:ext uri="{BB962C8B-B14F-4D97-AF65-F5344CB8AC3E}">
        <p14:creationId xmlns:p14="http://schemas.microsoft.com/office/powerpoint/2010/main" val="236998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2B42-609D-5910-A7D7-D08503F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Mathematical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C3C3B-EFA1-A34A-8115-4DE3A8BC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4" y="2192407"/>
            <a:ext cx="9404328" cy="3784324"/>
          </a:xfrm>
        </p:spPr>
      </p:pic>
    </p:spTree>
    <p:extLst>
      <p:ext uri="{BB962C8B-B14F-4D97-AF65-F5344CB8AC3E}">
        <p14:creationId xmlns:p14="http://schemas.microsoft.com/office/powerpoint/2010/main" val="40626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0DB-0992-3263-04E0-B1C09B6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A35C-7998-E8AD-824D-F93E279B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193"/>
            <a:ext cx="6534150" cy="3305175"/>
          </a:xfrm>
        </p:spPr>
      </p:pic>
    </p:spTree>
    <p:extLst>
      <p:ext uri="{BB962C8B-B14F-4D97-AF65-F5344CB8AC3E}">
        <p14:creationId xmlns:p14="http://schemas.microsoft.com/office/powerpoint/2010/main" val="313658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51E-3637-6772-0E1E-4D2D665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6DD1D-6EED-EB6A-EAC1-20062786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83" y="2179534"/>
            <a:ext cx="6524625" cy="3219450"/>
          </a:xfrm>
        </p:spPr>
      </p:pic>
    </p:spTree>
    <p:extLst>
      <p:ext uri="{BB962C8B-B14F-4D97-AF65-F5344CB8AC3E}">
        <p14:creationId xmlns:p14="http://schemas.microsoft.com/office/powerpoint/2010/main" val="372917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418-EE91-9010-46B9-1D582A5D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8E62F-9F8B-A2AF-F103-7BA68C54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690688"/>
            <a:ext cx="7772148" cy="4121046"/>
          </a:xfrm>
        </p:spPr>
      </p:pic>
    </p:spTree>
    <p:extLst>
      <p:ext uri="{BB962C8B-B14F-4D97-AF65-F5344CB8AC3E}">
        <p14:creationId xmlns:p14="http://schemas.microsoft.com/office/powerpoint/2010/main" val="46058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E221-2219-D563-FFB5-7FB5B65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5E3C-BEBA-9ED4-5140-326CEB85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8" y="1830215"/>
            <a:ext cx="6768548" cy="3942505"/>
          </a:xfrm>
        </p:spPr>
      </p:pic>
    </p:spTree>
    <p:extLst>
      <p:ext uri="{BB962C8B-B14F-4D97-AF65-F5344CB8AC3E}">
        <p14:creationId xmlns:p14="http://schemas.microsoft.com/office/powerpoint/2010/main" val="138034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0E5-C52B-5744-939A-9834012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364E-E184-E589-EB00-0EFF48A4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86" y="1959631"/>
            <a:ext cx="7198623" cy="3945072"/>
          </a:xfrm>
        </p:spPr>
      </p:pic>
    </p:spTree>
    <p:extLst>
      <p:ext uri="{BB962C8B-B14F-4D97-AF65-F5344CB8AC3E}">
        <p14:creationId xmlns:p14="http://schemas.microsoft.com/office/powerpoint/2010/main" val="125449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AB8-95B6-B73A-6C4B-0A9B352A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5E92-9EE1-A75B-B493-BA5A5DEF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997"/>
            <a:ext cx="7170388" cy="3907977"/>
          </a:xfrm>
        </p:spPr>
      </p:pic>
    </p:spTree>
    <p:extLst>
      <p:ext uri="{BB962C8B-B14F-4D97-AF65-F5344CB8AC3E}">
        <p14:creationId xmlns:p14="http://schemas.microsoft.com/office/powerpoint/2010/main" val="36874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312E-4DFF-BFA6-8D13-72D2987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D828C-2702-C4F5-83BA-7DB3E6BD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52" y="2021542"/>
            <a:ext cx="6852617" cy="3714606"/>
          </a:xfrm>
        </p:spPr>
      </p:pic>
    </p:spTree>
    <p:extLst>
      <p:ext uri="{BB962C8B-B14F-4D97-AF65-F5344CB8AC3E}">
        <p14:creationId xmlns:p14="http://schemas.microsoft.com/office/powerpoint/2010/main" val="319225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9690-76AB-346A-BB78-164D060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6128A-07FF-8F79-9909-B2F78F6A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501"/>
            <a:ext cx="6132443" cy="3565863"/>
          </a:xfrm>
        </p:spPr>
      </p:pic>
    </p:spTree>
    <p:extLst>
      <p:ext uri="{BB962C8B-B14F-4D97-AF65-F5344CB8AC3E}">
        <p14:creationId xmlns:p14="http://schemas.microsoft.com/office/powerpoint/2010/main" val="24911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021B-B100-CAE4-3262-2263F55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Characteristics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7DE7-1750-FA0A-D05F-269D2D7A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274"/>
            <a:ext cx="6657975" cy="4200525"/>
          </a:xfrm>
        </p:spPr>
      </p:pic>
    </p:spTree>
    <p:extLst>
      <p:ext uri="{BB962C8B-B14F-4D97-AF65-F5344CB8AC3E}">
        <p14:creationId xmlns:p14="http://schemas.microsoft.com/office/powerpoint/2010/main" val="40974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200-37AD-F74F-6B13-FD74A18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EADB3-B613-233E-3BAA-DB5863D8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71"/>
            <a:ext cx="6563553" cy="3812568"/>
          </a:xfrm>
        </p:spPr>
      </p:pic>
    </p:spTree>
    <p:extLst>
      <p:ext uri="{BB962C8B-B14F-4D97-AF65-F5344CB8AC3E}">
        <p14:creationId xmlns:p14="http://schemas.microsoft.com/office/powerpoint/2010/main" val="17117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7BC-A4BF-0443-F74D-BDA336A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B658-F6C5-5480-0EFC-7E01E49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2906-B797-44FA-0574-B470148D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FD86-4C51-1D0E-5E56-2FDC09EE3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01" y="1690688"/>
            <a:ext cx="7591425" cy="4181475"/>
          </a:xfrm>
        </p:spPr>
      </p:pic>
    </p:spTree>
    <p:extLst>
      <p:ext uri="{BB962C8B-B14F-4D97-AF65-F5344CB8AC3E}">
        <p14:creationId xmlns:p14="http://schemas.microsoft.com/office/powerpoint/2010/main" val="1265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0D81-4D13-0E09-6885-C4863ACD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15C0D-DA92-38F5-E0B0-0C778AA7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147"/>
            <a:ext cx="7800324" cy="3560314"/>
          </a:xfrm>
        </p:spPr>
      </p:pic>
    </p:spTree>
    <p:extLst>
      <p:ext uri="{BB962C8B-B14F-4D97-AF65-F5344CB8AC3E}">
        <p14:creationId xmlns:p14="http://schemas.microsoft.com/office/powerpoint/2010/main" val="13901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342-9E2F-1392-3B38-9B4213C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5DE18-908F-FD78-D9FD-C937FD52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012"/>
            <a:ext cx="8068768" cy="4022483"/>
          </a:xfrm>
        </p:spPr>
      </p:pic>
    </p:spTree>
    <p:extLst>
      <p:ext uri="{BB962C8B-B14F-4D97-AF65-F5344CB8AC3E}">
        <p14:creationId xmlns:p14="http://schemas.microsoft.com/office/powerpoint/2010/main" val="40435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B8A-3B26-7AFA-BC34-B18B38EE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DA4DC-E517-7C21-2F36-30B4338A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80" y="2313711"/>
            <a:ext cx="7984020" cy="3826137"/>
          </a:xfrm>
        </p:spPr>
      </p:pic>
    </p:spTree>
    <p:extLst>
      <p:ext uri="{BB962C8B-B14F-4D97-AF65-F5344CB8AC3E}">
        <p14:creationId xmlns:p14="http://schemas.microsoft.com/office/powerpoint/2010/main" val="34588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259-12BD-2C10-B937-D8E718A0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Manager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24554-AA09-BF5A-57BB-D907CE09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322"/>
            <a:ext cx="7860979" cy="4074728"/>
          </a:xfrm>
        </p:spPr>
      </p:pic>
    </p:spTree>
    <p:extLst>
      <p:ext uri="{BB962C8B-B14F-4D97-AF65-F5344CB8AC3E}">
        <p14:creationId xmlns:p14="http://schemas.microsoft.com/office/powerpoint/2010/main" val="416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22A-0B37-FBED-5363-5F666667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1814-1F91-D15D-D874-CD202697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6" y="1690688"/>
            <a:ext cx="9635786" cy="4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54</Words>
  <Application>Microsoft Office PowerPoint</Application>
  <PresentationFormat>Widescreen</PresentationFormat>
  <Paragraphs>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Apache Spark Overview</vt:lpstr>
      <vt:lpstr>PowerPoint Presentation</vt:lpstr>
      <vt:lpstr>Spark Characteristics </vt:lpstr>
      <vt:lpstr>MapReduce Characteristics</vt:lpstr>
      <vt:lpstr>MapReduce Phases</vt:lpstr>
      <vt:lpstr>Spark Components</vt:lpstr>
      <vt:lpstr>Spark Components</vt:lpstr>
      <vt:lpstr>Cluster Manager Resource</vt:lpstr>
      <vt:lpstr>Worker Nodes</vt:lpstr>
      <vt:lpstr>Resilient Distributed Dataset (RDD)</vt:lpstr>
      <vt:lpstr>Spark Core Concepts</vt:lpstr>
      <vt:lpstr>RDD Features </vt:lpstr>
      <vt:lpstr>Creating RDD</vt:lpstr>
      <vt:lpstr>RDD </vt:lpstr>
      <vt:lpstr>RDD Operations</vt:lpstr>
      <vt:lpstr>Transformation</vt:lpstr>
      <vt:lpstr>Transformation</vt:lpstr>
      <vt:lpstr>Transformation</vt:lpstr>
      <vt:lpstr>Transformation</vt:lpstr>
      <vt:lpstr>Transformation</vt:lpstr>
      <vt:lpstr>Operations on Mathematical sets</vt:lpstr>
      <vt:lpstr>Union</vt:lpstr>
      <vt:lpstr>Intersection</vt:lpstr>
      <vt:lpstr>Commonly Used Actions</vt:lpstr>
      <vt:lpstr>Count </vt:lpstr>
      <vt:lpstr>Actions</vt:lpstr>
      <vt:lpstr>Actions</vt:lpstr>
      <vt:lpstr>Actions</vt:lpstr>
      <vt:lpstr>Actions</vt:lpstr>
      <vt:lpstr>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Overview</dc:title>
  <dc:creator>Anindita Basak</dc:creator>
  <cp:lastModifiedBy>Anindita Basak</cp:lastModifiedBy>
  <cp:revision>27</cp:revision>
  <dcterms:created xsi:type="dcterms:W3CDTF">2022-10-24T15:24:31Z</dcterms:created>
  <dcterms:modified xsi:type="dcterms:W3CDTF">2023-02-27T11:12:41Z</dcterms:modified>
</cp:coreProperties>
</file>