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</p:sldMasterIdLst>
  <p:notesMasterIdLst>
    <p:notesMasterId r:id="rId37"/>
  </p:notesMasterIdLst>
  <p:handoutMasterIdLst>
    <p:handoutMasterId r:id="rId38"/>
  </p:handoutMasterIdLst>
  <p:sldIdLst>
    <p:sldId id="424" r:id="rId3"/>
    <p:sldId id="464" r:id="rId4"/>
    <p:sldId id="680" r:id="rId5"/>
    <p:sldId id="733" r:id="rId6"/>
    <p:sldId id="734" r:id="rId7"/>
    <p:sldId id="735" r:id="rId8"/>
    <p:sldId id="738" r:id="rId9"/>
    <p:sldId id="739" r:id="rId10"/>
    <p:sldId id="740" r:id="rId11"/>
    <p:sldId id="741" r:id="rId12"/>
    <p:sldId id="743" r:id="rId13"/>
    <p:sldId id="742" r:id="rId14"/>
    <p:sldId id="746" r:id="rId15"/>
    <p:sldId id="747" r:id="rId16"/>
    <p:sldId id="745" r:id="rId17"/>
    <p:sldId id="744" r:id="rId18"/>
    <p:sldId id="748" r:id="rId19"/>
    <p:sldId id="750" r:id="rId20"/>
    <p:sldId id="749" r:id="rId21"/>
    <p:sldId id="752" r:id="rId22"/>
    <p:sldId id="751" r:id="rId23"/>
    <p:sldId id="753" r:id="rId24"/>
    <p:sldId id="754" r:id="rId25"/>
    <p:sldId id="755" r:id="rId26"/>
    <p:sldId id="756" r:id="rId27"/>
    <p:sldId id="757" r:id="rId28"/>
    <p:sldId id="758" r:id="rId29"/>
    <p:sldId id="759" r:id="rId30"/>
    <p:sldId id="760" r:id="rId31"/>
    <p:sldId id="761" r:id="rId32"/>
    <p:sldId id="762" r:id="rId33"/>
    <p:sldId id="763" r:id="rId34"/>
    <p:sldId id="764" r:id="rId35"/>
    <p:sldId id="765" r:id="rId36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3399"/>
    <a:srgbClr val="FFF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>
      <p:cViewPr varScale="1">
        <p:scale>
          <a:sx n="77" d="100"/>
          <a:sy n="77" d="100"/>
        </p:scale>
        <p:origin x="114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70E364B-F6A0-45A4-83CA-97D3AC616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42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0781FBCE-61FE-40E6-9754-3B50E0E96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54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62861-AB4E-4A4A-85C9-2BE426D977B7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18769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1131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8004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3123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7658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8998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8109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431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8600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4830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807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9235F-6C18-4134-BF15-31B023A9214B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5525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9713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0882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1063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8698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1966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8271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9293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9118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6579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30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4697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6343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3364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8277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8699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907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250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248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627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205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244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003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4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7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3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7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8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5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52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95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17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42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2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65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53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Xuegong Zhang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09BA026-B759-413E-9B7E-4969743CC946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8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2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8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6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60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791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xg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xwwang@tsinghua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iff"/><Relationship Id="rId5" Type="http://schemas.openxmlformats.org/officeDocument/2006/relationships/image" Target="../media/image28.tiff"/><Relationship Id="rId4" Type="http://schemas.openxmlformats.org/officeDocument/2006/relationships/image" Target="../media/image27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if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2278" y="1628800"/>
            <a:ext cx="8887444" cy="1478632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bg2"/>
                </a:solidFill>
                <a:ea typeface="黑体" pitchFamily="2" charset="-122"/>
              </a:rPr>
              <a:t>模式识别（第四版）</a:t>
            </a:r>
            <a:br>
              <a:rPr lang="en-US" altLang="zh-CN" sz="4800" dirty="0">
                <a:solidFill>
                  <a:schemeClr val="bg2"/>
                </a:solidFill>
                <a:ea typeface="黑体" pitchFamily="2" charset="-122"/>
              </a:rPr>
            </a:br>
            <a:r>
              <a:rPr lang="en-US" altLang="zh-CN" sz="4000" dirty="0">
                <a:solidFill>
                  <a:schemeClr val="bg2"/>
                </a:solidFill>
                <a:ea typeface="黑体" pitchFamily="2" charset="-122"/>
              </a:rPr>
              <a:t>——</a:t>
            </a:r>
            <a:r>
              <a:rPr lang="zh-CN" altLang="zh-CN" sz="4000" dirty="0">
                <a:solidFill>
                  <a:schemeClr val="bg2"/>
                </a:solidFill>
                <a:ea typeface="黑体" pitchFamily="2" charset="-122"/>
              </a:rPr>
              <a:t>模式识别</a:t>
            </a:r>
            <a:r>
              <a:rPr lang="zh-CN" altLang="en-US" sz="4000" dirty="0">
                <a:solidFill>
                  <a:schemeClr val="bg2"/>
                </a:solidFill>
                <a:ea typeface="黑体" pitchFamily="2" charset="-122"/>
              </a:rPr>
              <a:t>与机器学习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1544" y="4336752"/>
            <a:ext cx="7777163" cy="147863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张学工、汪小我</a:t>
            </a:r>
            <a:endParaRPr lang="en-US" altLang="zh-CN" sz="2400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zhangxg@tsinghua.edu.cn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;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xwwang@tsinghua.edu.cn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清华大学自动化系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9236" y="18724"/>
            <a:ext cx="888744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8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2ED95-257C-4026-8C27-5ABD4D4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C54D9-3F1E-482D-9BB3-8411D473745E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657184" cy="5460509"/>
          </a:xfrm>
        </p:spPr>
        <p:txBody>
          <a:bodyPr/>
          <a:lstStyle/>
          <a:p>
            <a:pPr marL="0" indent="0" algn="ctr">
              <a:spcAft>
                <a:spcPts val="768"/>
              </a:spcAft>
              <a:buNone/>
            </a:pP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14.2.3 Python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下的深度学习编程举例</a:t>
            </a:r>
            <a:endParaRPr lang="en-US" altLang="zh-CN" sz="36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框架功能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-342900">
              <a:spcBef>
                <a:spcPts val="1200"/>
              </a:spcBef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DNN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的训练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验证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预测及可视化等单元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-342900">
              <a:spcBef>
                <a:spcPts val="1200"/>
              </a:spcBef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加速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框架分类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Keras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TensorFlow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https://www.tensorflow.org/</a:t>
            </a:r>
          </a:p>
          <a:p>
            <a:pPr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PyTorch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https://pytorch.org/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027C1-E2BB-4878-868C-00C38AF23E23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428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MNIST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数据集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60000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训练样本，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10000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测试样本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CC8CD8-783C-4B89-80E2-431F33F971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2" y="1988840"/>
            <a:ext cx="7200800" cy="37474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11B649A-878B-4108-8D20-05E1037ACA6C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201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代码样例（</a:t>
            </a: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Pytorch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版）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模块导入与超参设置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95444D-4F2F-4379-9100-C70D219C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16832"/>
            <a:ext cx="7226905" cy="17805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A514A9-1A05-4E62-99BF-C6B3FB8BE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933056"/>
            <a:ext cx="11311930" cy="191304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25508D8-ACE8-44DC-AE88-03F5470DFBD8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568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数据载入与预处理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05B68B-B5DF-43F6-BB6E-50E086EF1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268760"/>
            <a:ext cx="10990891" cy="37444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7870E05-090A-4233-83EF-841DFB344580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765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基本神经网络搭建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8AAED5-2E23-46D8-BDF7-9D0C6AD4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085833"/>
            <a:ext cx="7477968" cy="55313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8E329D-FB98-4EBE-8FAD-E3902533AC64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028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332656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损失函数及优化方式设置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模型训练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EB4932-79EE-4FD5-BA6F-7BF6C0E7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55" y="908720"/>
            <a:ext cx="8208912" cy="10707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AB32FC-84EF-4136-84CF-C8585140F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2636912"/>
            <a:ext cx="8621328" cy="39057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378D0E-1B9C-4F71-8838-50A63838F197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17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模型测试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56C89C-C4A3-44D3-A151-8727A84E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390802"/>
            <a:ext cx="10149205" cy="40285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5C9429-665E-44E9-857E-2656439638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7" y="908720"/>
            <a:ext cx="3651025" cy="8277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21BDD6-2456-4B8C-A387-64381315FC2E}"/>
              </a:ext>
            </a:extLst>
          </p:cNvPr>
          <p:cNvSpPr txBox="1"/>
          <p:nvPr/>
        </p:nvSpPr>
        <p:spPr>
          <a:xfrm>
            <a:off x="7608168" y="1772816"/>
            <a:ext cx="328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部分被错分的样本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8F92E0-B243-49D7-8A91-49DE55C78CA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40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代码样例（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TensorFlow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版）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数据载入与预处理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FC3394-2724-46CF-ABE1-37631708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62" y="2060848"/>
            <a:ext cx="9186018" cy="37444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31404E-9D4D-447E-B2D8-47BA62C5140C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0730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基本神经网络搭建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05D2E9-E714-43A6-88D4-574E55F7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37" y="1124744"/>
            <a:ext cx="7549396" cy="48245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826650-7D75-452B-9379-C143E149765B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097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损失函数、优化方式、检测指标设置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C7E72D-A373-4143-87B9-5FFBB31A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484784"/>
            <a:ext cx="10665990" cy="28803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B38A57E-3CF6-4B94-80BF-7622CED84C12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084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516" y="1816416"/>
            <a:ext cx="8712968" cy="1614041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</a:t>
            </a:r>
            <a:b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常用模式识别与机器学习软件平台</a:t>
            </a:r>
            <a:endParaRPr lang="en-US" altLang="zh-CN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31272-AF3B-486E-8D35-82762C2A6028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97B5D1-A441-498B-968E-789B9B5A359D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7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模型训练与测试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8E092E-5E0E-4C79-9C53-58695C0EF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340768"/>
            <a:ext cx="9196944" cy="46085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BBB0200-525C-4A6B-95E6-15C0663F04E4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496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模型训练与测试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3DF06B-2994-4E0B-9EC7-42799F584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46" y="1205968"/>
            <a:ext cx="6536138" cy="54113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9423BF-712B-4B7C-8601-CB96FB11EC6F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1390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0" indent="0" algn="ctr">
              <a:spcAft>
                <a:spcPts val="768"/>
              </a:spcAft>
              <a:buNone/>
            </a:pP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14.2.4 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国内研发的深度学习平台简介</a:t>
            </a:r>
            <a:endParaRPr lang="en-US" altLang="zh-CN" sz="36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Bef>
                <a:spcPts val="1800"/>
              </a:spcBef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飞桨 </a:t>
            </a: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PaddlePaddle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-342900">
              <a:spcBef>
                <a:spcPts val="1200"/>
              </a:spcBef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百度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400050" lvl="1" indent="0">
              <a:spcBef>
                <a:spcPts val="1200"/>
              </a:spcBef>
              <a:spcAft>
                <a:spcPts val="768"/>
              </a:spcAft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https://www.paddlepaddle.org.cn/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计图</a:t>
            </a: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Jittor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400050" lvl="1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https://cg.cs.tsinghua.edu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1DCCA8-8CA3-472F-A1FF-04922AC7C48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0329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8664" y="400070"/>
            <a:ext cx="8134672" cy="115212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14.3 MATLAB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中的模式识别工具包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718936"/>
            <a:ext cx="10945216" cy="32606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MathWorks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公司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商用软件（开源：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GNU Octave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矩阵运算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实现方式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程序调用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交互式应用界面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772F3A-A6E3-4A9C-AAD8-9160AB6F007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604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0" indent="0" algn="ctr">
              <a:spcAft>
                <a:spcPts val="768"/>
              </a:spcAft>
              <a:buNone/>
            </a:pP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14.3.1 MATLAB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中的回归方法使用举例</a:t>
            </a:r>
            <a:endParaRPr lang="en-US" altLang="zh-CN" sz="36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MATLAB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的图形界面选项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E87B8C8-43C7-4B34-9CB2-E77F1F639D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9" y="1916832"/>
            <a:ext cx="11560821" cy="40403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59CF8CC-22AB-4470-90D1-C3D3B9F76E6C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3368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导入所需的数据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利用图形界面做线性回归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0C9F56-7EF0-462B-A767-2B29A11419EC}"/>
              </a:ext>
            </a:extLst>
          </p:cNvPr>
          <p:cNvSpPr txBox="1"/>
          <p:nvPr/>
        </p:nvSpPr>
        <p:spPr>
          <a:xfrm>
            <a:off x="1487488" y="574795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导入数据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E31C05-9419-445A-B5BD-0494D69C0801}"/>
              </a:ext>
            </a:extLst>
          </p:cNvPr>
          <p:cNvSpPr txBox="1"/>
          <p:nvPr/>
        </p:nvSpPr>
        <p:spPr>
          <a:xfrm>
            <a:off x="4471170" y="574795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模型选择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0B963B-B592-433E-8C90-041A9C8B5773}"/>
              </a:ext>
            </a:extLst>
          </p:cNvPr>
          <p:cNvSpPr txBox="1"/>
          <p:nvPr/>
        </p:nvSpPr>
        <p:spPr>
          <a:xfrm>
            <a:off x="7600092" y="572954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2F654CD-14C6-44F9-A884-46859A65EDBD}"/>
              </a:ext>
            </a:extLst>
          </p:cNvPr>
          <p:cNvSpPr txBox="1"/>
          <p:nvPr/>
        </p:nvSpPr>
        <p:spPr>
          <a:xfrm>
            <a:off x="10029415" y="5672359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CEE19C9-91ED-4050-BC73-E02D8096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32" y="1124744"/>
            <a:ext cx="6068310" cy="129614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3D81300-A2AB-4272-A6F7-A660EBA881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47" b="53348"/>
          <a:stretch/>
        </p:blipFill>
        <p:spPr>
          <a:xfrm>
            <a:off x="774972" y="3344893"/>
            <a:ext cx="2964762" cy="222466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A3EE05D-4CB7-4DFF-9E53-017261E884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50746" r="2006" b="3842"/>
          <a:stretch/>
        </p:blipFill>
        <p:spPr>
          <a:xfrm>
            <a:off x="6805130" y="3388291"/>
            <a:ext cx="4680520" cy="216969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47074CF-E1DE-4DD0-B04E-75F6A33CE8C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5" t="14967" b="53323"/>
          <a:stretch/>
        </p:blipFill>
        <p:spPr>
          <a:xfrm>
            <a:off x="3747298" y="3333411"/>
            <a:ext cx="3015092" cy="226991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092CB4E-B439-4C5D-9790-0895A3CC4EE4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2410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0" indent="0" algn="ctr">
              <a:spcAft>
                <a:spcPts val="768"/>
              </a:spcAft>
              <a:buNone/>
            </a:pP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14.3.2 MATLAB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中的分类方法使用举例</a:t>
            </a:r>
            <a:endParaRPr lang="en-US" altLang="zh-CN" sz="36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数据生成及可视化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B3C57D-8025-48B8-B6CD-DE37D1BAC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972" y="1495124"/>
            <a:ext cx="4292857" cy="521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8E186C-24F4-45B6-AF9C-2033E1F14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294973"/>
            <a:ext cx="4991797" cy="39534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1D8ED7E-8ACF-4794-BFFA-B70B26EB5A8D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9895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利用图形界面做分类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D3B3C7-DE2E-4A5C-9C70-B00435D1D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45" y="1484784"/>
            <a:ext cx="9792791" cy="416386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5B2C02-FCE6-46DC-B284-6274CDEBD56B}"/>
              </a:ext>
            </a:extLst>
          </p:cNvPr>
          <p:cNvSpPr txBox="1"/>
          <p:nvPr/>
        </p:nvSpPr>
        <p:spPr>
          <a:xfrm>
            <a:off x="2561491" y="5424548"/>
            <a:ext cx="328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模型设置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97AB02-9164-4FB1-8EC4-002DBE80D219}"/>
              </a:ext>
            </a:extLst>
          </p:cNvPr>
          <p:cNvSpPr txBox="1"/>
          <p:nvPr/>
        </p:nvSpPr>
        <p:spPr>
          <a:xfrm>
            <a:off x="7032104" y="5424548"/>
            <a:ext cx="328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测试结果展示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FE2DEE-AB20-44AE-B159-EA21F87902AD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6382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8664" y="400070"/>
            <a:ext cx="8134672" cy="115212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14.4  R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中的模式识别工具包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718936"/>
            <a:ext cx="10945216" cy="326067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Ross Ihaka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&amp;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Robert Gentleman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开源软件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主要用于统计分析与绘图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CRAN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Bioconductor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AE47C9-0A0C-4D18-8884-27FBC982A605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8494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510192" cy="5460509"/>
          </a:xfrm>
        </p:spPr>
        <p:txBody>
          <a:bodyPr/>
          <a:lstStyle/>
          <a:p>
            <a:pPr marL="0" indent="0" algn="ctr">
              <a:spcAft>
                <a:spcPts val="768"/>
              </a:spcAft>
              <a:buNone/>
            </a:pP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14.4.1  R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中的回归方法使用举例</a:t>
            </a:r>
            <a:endParaRPr lang="en-US" altLang="zh-CN" sz="36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导入数据集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A74E88-1363-42F5-9B70-0785D3506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757" y="2132856"/>
            <a:ext cx="4380486" cy="33843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CF9008-132D-4147-8FE3-55CDB84FEE16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766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本章主要内容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700808"/>
            <a:ext cx="10369152" cy="367278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14.1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14.2 Python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中的模式识别工具包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14.3 MATLAB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中的模式识别工具包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14.4 R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中的模式识别工具包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14.5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讨论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97FD01-CFFB-4C3A-A39D-992E8501597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0045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建模、训练、预测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F043CA6-B51F-438B-BC4E-6457EDEA5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924508"/>
            <a:ext cx="8898381" cy="30805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95104A-2ECD-4FB9-9A59-AB4E26A5F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24" y="4149080"/>
            <a:ext cx="4190952" cy="25042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94E37C7-3239-459B-A615-FBDE4E451C5F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9352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0" indent="0" algn="ctr">
              <a:spcAft>
                <a:spcPts val="768"/>
              </a:spcAft>
              <a:buNone/>
            </a:pP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14.4.2  R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中的分类方法使用举例</a:t>
            </a:r>
            <a:endParaRPr lang="en-US" altLang="zh-CN" sz="36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安装相关的包并导入数据集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297FBD-6802-42A9-99C4-7C31CA4CA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988840"/>
            <a:ext cx="8040222" cy="3391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E20352-DEFC-4330-93F3-7DD8246F9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972" y="3257436"/>
            <a:ext cx="4996077" cy="23466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9517528-E079-443B-AEC2-F885EAF89DED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2119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构建决策树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0408A6-3CAC-4EE8-A5F6-27F6247C8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329557"/>
            <a:ext cx="11545911" cy="31817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A07382-8AA9-40D4-A5DA-4276947B0976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7113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画出决策树并测试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1B0D0-9B4C-482E-AC0D-77DA87264CA2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E16683-0A2E-4775-8F7B-AF2E6C94D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35397"/>
            <a:ext cx="11126753" cy="25816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A98EF6-A0A9-49DE-BEA1-59C96BAE41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3171205"/>
            <a:ext cx="5064515" cy="33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606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400070"/>
            <a:ext cx="10009112" cy="13188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14.5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讨论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628799"/>
            <a:ext cx="10225136" cy="43361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“双刃剑”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缩短研究到实际应用的距离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陷于调参、忽视理解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顶端技术垄断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未来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专用计算结构和芯片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借鉴人脑信息处理机理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光电结合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EA1D0-BA02-4EE2-89CD-0C2EEE3D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D48BBF-2D59-41D2-AF00-6B247DFA806A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939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400070"/>
            <a:ext cx="10009112" cy="13188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14.1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引言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864214"/>
            <a:ext cx="10225136" cy="27889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MATLAB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回归问题</a:t>
            </a:r>
            <a:endParaRPr lang="en-US" altLang="zh-CN" sz="30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分类问题</a:t>
            </a:r>
            <a:endParaRPr lang="en-US" altLang="zh-CN" sz="30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EA1D0-BA02-4EE2-89CD-0C2EEE3D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C57D3B-1EE6-4F14-AAB1-3483E4BC95EA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081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8664" y="400070"/>
            <a:ext cx="8134672" cy="115212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14.2 Python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中的模式识别工具包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718936"/>
            <a:ext cx="10945216" cy="24301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1991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Guido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van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Rossum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简单易读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大量第三方扩展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Scikit-learn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B91CB0-84C9-41D6-917B-2C3F8D1719D3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749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7" y="488771"/>
            <a:ext cx="10592271" cy="5460509"/>
          </a:xfrm>
        </p:spPr>
        <p:txBody>
          <a:bodyPr/>
          <a:lstStyle/>
          <a:p>
            <a:pPr marL="0" indent="0" algn="ctr">
              <a:spcAft>
                <a:spcPts val="768"/>
              </a:spcAft>
              <a:buNone/>
            </a:pP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14.2.1 </a:t>
            </a:r>
            <a:r>
              <a:rPr lang="en-US" altLang="zh-CN" sz="3600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sklearn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中的回归方法使用举例</a:t>
            </a:r>
            <a:endParaRPr lang="en-US" altLang="zh-CN" sz="36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导入需要的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Python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模块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0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</a:t>
            </a: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numpy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生成变量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E5EFAA-23DE-46F0-81ED-B45661F28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96" y="1916832"/>
            <a:ext cx="7046904" cy="13146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CC5B02-FDF1-425F-9E67-8A5D033E4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4293096"/>
            <a:ext cx="10108582" cy="14531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E7D9FDA-11C0-4371-9630-15E9DF62F736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20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拟合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预测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FDA983-2757-43EA-BCB2-A4884B30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052736"/>
            <a:ext cx="5172577" cy="16561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69AC172-7805-40DA-861D-A92BC08A7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809" y="3717032"/>
            <a:ext cx="3779071" cy="25398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E80756-9EF2-4B0D-9151-B7E513032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665" y="2177815"/>
            <a:ext cx="5741911" cy="426163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D86C686-87AC-48C9-BAC9-2D896AA5B4C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568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0" indent="0" algn="ctr">
              <a:spcAft>
                <a:spcPts val="768"/>
              </a:spcAft>
              <a:buNone/>
            </a:pP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14.2.2 </a:t>
            </a:r>
            <a:r>
              <a:rPr lang="en-US" altLang="zh-CN" sz="3600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sklearn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中的分类方法使用举例</a:t>
            </a:r>
            <a:endParaRPr lang="en-US" altLang="zh-CN" sz="36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数据生成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16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16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数据可视化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0B3974-276A-494E-9B2D-D6596F670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3" y="1772816"/>
            <a:ext cx="5346391" cy="22075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DAFDB6-D275-473A-BD03-404C44052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680" y="4581128"/>
            <a:ext cx="7992590" cy="17528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59EC9D-709F-460B-ABAA-DFD05D3F0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896" y="1276088"/>
            <a:ext cx="4546728" cy="34490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0B02260-CB95-4DE9-92EF-C6F2DE4E4735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560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488771"/>
            <a:ext cx="10153128" cy="546050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768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数据集划分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768"/>
              </a:spcAft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模型建立、训练、预测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D9D6E7-F92C-42B2-8606-D6F679A3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16" y="1196752"/>
            <a:ext cx="9808320" cy="15706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66DDD6-3A82-49DC-9D82-6072EB3D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3763635"/>
            <a:ext cx="9511133" cy="15603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952AF84-8F05-4C05-A8E0-343EB513BEFA}"/>
              </a:ext>
            </a:extLst>
          </p:cNvPr>
          <p:cNvSpPr txBox="1"/>
          <p:nvPr/>
        </p:nvSpPr>
        <p:spPr>
          <a:xfrm>
            <a:off x="1161220" y="5343599"/>
            <a:ext cx="3638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0.97</a:t>
            </a:r>
            <a:endParaRPr lang="zh-CN" altLang="en-US" sz="20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EC0133-1F0A-4832-A51A-B77B6300AC1C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118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5132</TotalTime>
  <Words>1183</Words>
  <Application>Microsoft Office PowerPoint</Application>
  <PresentationFormat>宽屏</PresentationFormat>
  <Paragraphs>248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黑体</vt:lpstr>
      <vt:lpstr>华文细黑</vt:lpstr>
      <vt:lpstr>宋体</vt:lpstr>
      <vt:lpstr>微软雅黑</vt:lpstr>
      <vt:lpstr>Arial</vt:lpstr>
      <vt:lpstr>Times New Roman</vt:lpstr>
      <vt:lpstr>1_默认设计模板</vt:lpstr>
      <vt:lpstr>2_默认设计模板</vt:lpstr>
      <vt:lpstr>模式识别（第四版） ——模式识别与机器学习</vt:lpstr>
      <vt:lpstr>第14章  常用模式识别与机器学习软件平台</vt:lpstr>
      <vt:lpstr>本章主要内容</vt:lpstr>
      <vt:lpstr>14.1 引言</vt:lpstr>
      <vt:lpstr>14.2 Python中的模式识别工具包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14.3 MATLAB中的模式识别工具包</vt:lpstr>
      <vt:lpstr>PowerPoint 演示文稿</vt:lpstr>
      <vt:lpstr>PowerPoint 演示文稿</vt:lpstr>
      <vt:lpstr>PowerPoint 演示文稿</vt:lpstr>
      <vt:lpstr>PowerPoint 演示文稿</vt:lpstr>
      <vt:lpstr>14.4  R中的模式识别工具包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14.5 讨论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统计模式识别导论</dc:title>
  <dc:creator>Xuegong Zhang</dc:creator>
  <cp:lastModifiedBy>Xuegong Zhang</cp:lastModifiedBy>
  <cp:revision>245</cp:revision>
  <cp:lastPrinted>2016-09-11T15:29:02Z</cp:lastPrinted>
  <dcterms:created xsi:type="dcterms:W3CDTF">2001-02-14T02:31:42Z</dcterms:created>
  <dcterms:modified xsi:type="dcterms:W3CDTF">2021-08-02T09:20:23Z</dcterms:modified>
</cp:coreProperties>
</file>