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4" r:id="rId5"/>
    <p:sldId id="280" r:id="rId6"/>
    <p:sldId id="281" r:id="rId7"/>
    <p:sldId id="283" r:id="rId8"/>
    <p:sldId id="284" r:id="rId9"/>
    <p:sldId id="291" r:id="rId10"/>
    <p:sldId id="288" r:id="rId11"/>
    <p:sldId id="289" r:id="rId12"/>
    <p:sldId id="292" r:id="rId13"/>
    <p:sldId id="293" r:id="rId14"/>
    <p:sldId id="294" r:id="rId15"/>
    <p:sldId id="295" r:id="rId16"/>
    <p:sldId id="256" r:id="rId17"/>
    <p:sldId id="257" r:id="rId18"/>
    <p:sldId id="258" r:id="rId19"/>
    <p:sldId id="285" r:id="rId20"/>
    <p:sldId id="260" r:id="rId21"/>
    <p:sldId id="264" r:id="rId22"/>
    <p:sldId id="263" r:id="rId23"/>
    <p:sldId id="282" r:id="rId24"/>
    <p:sldId id="286" r:id="rId25"/>
    <p:sldId id="287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6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1.svg"/><Relationship Id="rId4" Type="http://schemas.openxmlformats.org/officeDocument/2006/relationships/image" Target="../media/image24.svg"/><Relationship Id="rId9" Type="http://schemas.openxmlformats.org/officeDocument/2006/relationships/image" Target="../media/image20.png"/><Relationship Id="rId1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9.png"/><Relationship Id="rId18" Type="http://schemas.openxmlformats.org/officeDocument/2006/relationships/image" Target="../media/image35.sv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3.sv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34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34.png"/><Relationship Id="rId10" Type="http://schemas.openxmlformats.org/officeDocument/2006/relationships/image" Target="../media/image16.svg"/><Relationship Id="rId19" Type="http://schemas.openxmlformats.org/officeDocument/2006/relationships/image" Target="../media/image38.pn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png"/><Relationship Id="rId18" Type="http://schemas.openxmlformats.org/officeDocument/2006/relationships/image" Target="../media/image40.sv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34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435727474?app_id=122963" TargetMode="External"/><Relationship Id="rId4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svg"/><Relationship Id="rId4" Type="http://schemas.openxmlformats.org/officeDocument/2006/relationships/image" Target="../media/image11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11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1.svg"/><Relationship Id="rId4" Type="http://schemas.openxmlformats.org/officeDocument/2006/relationships/image" Target="../media/image11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1.svg"/><Relationship Id="rId4" Type="http://schemas.openxmlformats.org/officeDocument/2006/relationships/image" Target="../media/image23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880193" y="681588"/>
            <a:ext cx="642127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Be[at] </a:t>
            </a:r>
            <a:r>
              <a:rPr lang="de-DE" sz="6600" err="1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the</a:t>
            </a:r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 Virus</a:t>
            </a:r>
            <a:endParaRPr lang="en-US">
              <a:solidFill>
                <a:schemeClr val="bg1"/>
              </a:solidFill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F947FA07-9B33-42CC-96F6-11C96EE51213}"/>
              </a:ext>
            </a:extLst>
          </p:cNvPr>
          <p:cNvSpPr txBox="1"/>
          <p:nvPr/>
        </p:nvSpPr>
        <p:spPr>
          <a:xfrm>
            <a:off x="10648121" y="188997"/>
            <a:ext cx="1576835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SS2020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Grafik 14">
            <a:extLst>
              <a:ext uri="{FF2B5EF4-FFF2-40B4-BE49-F238E27FC236}">
                <a16:creationId xmlns:a16="http://schemas.microsoft.com/office/drawing/2014/main" id="{F5318810-DF8D-47D8-9F12-BBB2A5299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742144" y="2285722"/>
            <a:ext cx="1742144" cy="4149470"/>
          </a:xfrm>
          <a:prstGeom prst="rect">
            <a:avLst/>
          </a:prstGeom>
        </p:spPr>
      </p:pic>
      <p:pic>
        <p:nvPicPr>
          <p:cNvPr id="12" name="Grafik 14">
            <a:extLst>
              <a:ext uri="{FF2B5EF4-FFF2-40B4-BE49-F238E27FC236}">
                <a16:creationId xmlns:a16="http://schemas.microsoft.com/office/drawing/2014/main" id="{8026F40B-838B-4C58-B2FC-1C9624D8B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049253" y="2213611"/>
            <a:ext cx="1773819" cy="4212820"/>
          </a:xfrm>
          <a:prstGeom prst="rect">
            <a:avLst/>
          </a:prstGeom>
        </p:spPr>
      </p:pic>
      <p:pic>
        <p:nvPicPr>
          <p:cNvPr id="13" name="Grafik 14">
            <a:extLst>
              <a:ext uri="{FF2B5EF4-FFF2-40B4-BE49-F238E27FC236}">
                <a16:creationId xmlns:a16="http://schemas.microsoft.com/office/drawing/2014/main" id="{370E810B-06CA-4B80-BAC4-B8BDF94B6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784835" y="2340310"/>
            <a:ext cx="1520417" cy="4086121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2FC6AAB0-AAF3-4D40-B148-3D66351B0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215614" y="2194048"/>
            <a:ext cx="1742144" cy="41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6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11" name="Grafik 12">
            <a:extLst>
              <a:ext uri="{FF2B5EF4-FFF2-40B4-BE49-F238E27FC236}">
                <a16:creationId xmlns:a16="http://schemas.microsoft.com/office/drawing/2014/main" id="{489F4914-AB0F-4F25-A615-05B882C5B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9825" y="3666015"/>
            <a:ext cx="1264647" cy="3003536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E334994C-65A8-4BBF-A758-94E723B98E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1532" y="3231024"/>
            <a:ext cx="745896" cy="723229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24419FA7-D049-4CEF-BE44-12DDC72EBB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6226727" y="3285885"/>
            <a:ext cx="6145043" cy="35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2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998CAB3E-26E0-4202-93B1-7F3B95D1C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9604" y="3615486"/>
            <a:ext cx="314426" cy="304871"/>
          </a:xfrm>
          <a:prstGeom prst="rect">
            <a:avLst/>
          </a:prstGeom>
        </p:spPr>
      </p:pic>
      <p:pic>
        <p:nvPicPr>
          <p:cNvPr id="21" name="Grafik 12">
            <a:extLst>
              <a:ext uri="{FF2B5EF4-FFF2-40B4-BE49-F238E27FC236}">
                <a16:creationId xmlns:a16="http://schemas.microsoft.com/office/drawing/2014/main" id="{E552CAFC-703A-4B7F-B2F7-E4AD197098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98441" y="3767921"/>
            <a:ext cx="896752" cy="212978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BB3471-3E26-488F-B25D-43F73F646B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6226727" y="3285885"/>
            <a:ext cx="6145043" cy="35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1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7" name="Graphic 9">
            <a:extLst>
              <a:ext uri="{FF2B5EF4-FFF2-40B4-BE49-F238E27FC236}">
                <a16:creationId xmlns:a16="http://schemas.microsoft.com/office/drawing/2014/main" id="{2466120D-58E3-436C-BF84-AE2191A3C7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3079" y="6887166"/>
            <a:ext cx="8321613" cy="362227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B9C9845-2F5B-4D50-B859-90F03B7BD13E}"/>
              </a:ext>
            </a:extLst>
          </p:cNvPr>
          <p:cNvGrpSpPr/>
          <p:nvPr/>
        </p:nvGrpSpPr>
        <p:grpSpPr>
          <a:xfrm>
            <a:off x="5385486" y="3285885"/>
            <a:ext cx="6986284" cy="3505935"/>
            <a:chOff x="5385486" y="3285885"/>
            <a:chExt cx="6986284" cy="350593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BB035FD-33D6-49A9-B1D0-FDBB2AD97DA0}"/>
                </a:ext>
              </a:extLst>
            </p:cNvPr>
            <p:cNvGrpSpPr/>
            <p:nvPr/>
          </p:nvGrpSpPr>
          <p:grpSpPr>
            <a:xfrm>
              <a:off x="6226727" y="3285885"/>
              <a:ext cx="6145043" cy="3505935"/>
              <a:chOff x="6226727" y="3285885"/>
              <a:chExt cx="6145043" cy="3505935"/>
            </a:xfrm>
          </p:grpSpPr>
          <p:pic>
            <p:nvPicPr>
              <p:cNvPr id="19" name="Graphic 6">
                <a:extLst>
                  <a:ext uri="{FF2B5EF4-FFF2-40B4-BE49-F238E27FC236}">
                    <a16:creationId xmlns:a16="http://schemas.microsoft.com/office/drawing/2014/main" id="{998CAB3E-26E0-4202-93B1-7F3B95D1C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89604" y="3615486"/>
                <a:ext cx="314426" cy="304871"/>
              </a:xfrm>
              <a:prstGeom prst="rect">
                <a:avLst/>
              </a:prstGeom>
            </p:spPr>
          </p:pic>
          <p:pic>
            <p:nvPicPr>
              <p:cNvPr id="21" name="Grafik 12">
                <a:extLst>
                  <a:ext uri="{FF2B5EF4-FFF2-40B4-BE49-F238E27FC236}">
                    <a16:creationId xmlns:a16="http://schemas.microsoft.com/office/drawing/2014/main" id="{E552CAFC-703A-4B7F-B2F7-E4AD19709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598441" y="3767921"/>
                <a:ext cx="896752" cy="2129784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BBB3471-3E26-488F-B25D-43F73F646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6226727" y="3285885"/>
                <a:ext cx="6145043" cy="3505935"/>
              </a:xfrm>
              <a:prstGeom prst="rect">
                <a:avLst/>
              </a:prstGeom>
            </p:spPr>
          </p:pic>
        </p:grpSp>
        <p:pic>
          <p:nvPicPr>
            <p:cNvPr id="13" name="Graphic 11">
              <a:extLst>
                <a:ext uri="{FF2B5EF4-FFF2-40B4-BE49-F238E27FC236}">
                  <a16:creationId xmlns:a16="http://schemas.microsoft.com/office/drawing/2014/main" id="{B3F72780-A624-490C-AEFE-C340B4AA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85486" y="5057710"/>
              <a:ext cx="1095375" cy="1238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763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67AC7C3-4B2A-45AD-8B6D-EF96066F83F0}"/>
              </a:ext>
            </a:extLst>
          </p:cNvPr>
          <p:cNvGrpSpPr/>
          <p:nvPr/>
        </p:nvGrpSpPr>
        <p:grpSpPr>
          <a:xfrm>
            <a:off x="24545390" y="3285885"/>
            <a:ext cx="6986284" cy="3505935"/>
            <a:chOff x="5385486" y="3285885"/>
            <a:chExt cx="6986284" cy="350593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BB035FD-33D6-49A9-B1D0-FDBB2AD97DA0}"/>
                </a:ext>
              </a:extLst>
            </p:cNvPr>
            <p:cNvGrpSpPr/>
            <p:nvPr/>
          </p:nvGrpSpPr>
          <p:grpSpPr>
            <a:xfrm>
              <a:off x="6226727" y="3285885"/>
              <a:ext cx="6145043" cy="3505935"/>
              <a:chOff x="6226727" y="3285885"/>
              <a:chExt cx="6145043" cy="3505935"/>
            </a:xfrm>
          </p:grpSpPr>
          <p:pic>
            <p:nvPicPr>
              <p:cNvPr id="19" name="Graphic 6">
                <a:extLst>
                  <a:ext uri="{FF2B5EF4-FFF2-40B4-BE49-F238E27FC236}">
                    <a16:creationId xmlns:a16="http://schemas.microsoft.com/office/drawing/2014/main" id="{998CAB3E-26E0-4202-93B1-7F3B95D1C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89604" y="3615486"/>
                <a:ext cx="314426" cy="304871"/>
              </a:xfrm>
              <a:prstGeom prst="rect">
                <a:avLst/>
              </a:prstGeom>
            </p:spPr>
          </p:pic>
          <p:pic>
            <p:nvPicPr>
              <p:cNvPr id="21" name="Grafik 12">
                <a:extLst>
                  <a:ext uri="{FF2B5EF4-FFF2-40B4-BE49-F238E27FC236}">
                    <a16:creationId xmlns:a16="http://schemas.microsoft.com/office/drawing/2014/main" id="{E552CAFC-703A-4B7F-B2F7-E4AD19709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598441" y="3767921"/>
                <a:ext cx="896752" cy="2129784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BBB3471-3E26-488F-B25D-43F73F646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6226727" y="3285885"/>
                <a:ext cx="6145043" cy="3505935"/>
              </a:xfrm>
              <a:prstGeom prst="rect">
                <a:avLst/>
              </a:prstGeom>
            </p:spPr>
          </p:pic>
        </p:grpSp>
        <p:pic>
          <p:nvPicPr>
            <p:cNvPr id="13" name="Graphic 11">
              <a:extLst>
                <a:ext uri="{FF2B5EF4-FFF2-40B4-BE49-F238E27FC236}">
                  <a16:creationId xmlns:a16="http://schemas.microsoft.com/office/drawing/2014/main" id="{B3F72780-A624-490C-AEFE-C340B4AA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85486" y="5057710"/>
              <a:ext cx="1095375" cy="1238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234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0092" y="5527521"/>
            <a:ext cx="98107" cy="96836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67AC7C3-4B2A-45AD-8B6D-EF96066F83F0}"/>
              </a:ext>
            </a:extLst>
          </p:cNvPr>
          <p:cNvGrpSpPr/>
          <p:nvPr/>
        </p:nvGrpSpPr>
        <p:grpSpPr>
          <a:xfrm>
            <a:off x="24545390" y="3285885"/>
            <a:ext cx="6986284" cy="3505935"/>
            <a:chOff x="5385486" y="3285885"/>
            <a:chExt cx="6986284" cy="350593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BB035FD-33D6-49A9-B1D0-FDBB2AD97DA0}"/>
                </a:ext>
              </a:extLst>
            </p:cNvPr>
            <p:cNvGrpSpPr/>
            <p:nvPr/>
          </p:nvGrpSpPr>
          <p:grpSpPr>
            <a:xfrm>
              <a:off x="6226727" y="3285885"/>
              <a:ext cx="6145043" cy="3505935"/>
              <a:chOff x="6226727" y="3285885"/>
              <a:chExt cx="6145043" cy="3505935"/>
            </a:xfrm>
          </p:grpSpPr>
          <p:pic>
            <p:nvPicPr>
              <p:cNvPr id="19" name="Graphic 6">
                <a:extLst>
                  <a:ext uri="{FF2B5EF4-FFF2-40B4-BE49-F238E27FC236}">
                    <a16:creationId xmlns:a16="http://schemas.microsoft.com/office/drawing/2014/main" id="{998CAB3E-26E0-4202-93B1-7F3B95D1C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89604" y="3615486"/>
                <a:ext cx="314426" cy="304871"/>
              </a:xfrm>
              <a:prstGeom prst="rect">
                <a:avLst/>
              </a:prstGeom>
            </p:spPr>
          </p:pic>
          <p:pic>
            <p:nvPicPr>
              <p:cNvPr id="21" name="Grafik 12">
                <a:extLst>
                  <a:ext uri="{FF2B5EF4-FFF2-40B4-BE49-F238E27FC236}">
                    <a16:creationId xmlns:a16="http://schemas.microsoft.com/office/drawing/2014/main" id="{E552CAFC-703A-4B7F-B2F7-E4AD19709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598441" y="3767921"/>
                <a:ext cx="896752" cy="2129784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BBB3471-3E26-488F-B25D-43F73F646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6226727" y="3285885"/>
                <a:ext cx="6145043" cy="3505935"/>
              </a:xfrm>
              <a:prstGeom prst="rect">
                <a:avLst/>
              </a:prstGeom>
            </p:spPr>
          </p:pic>
        </p:grpSp>
        <p:pic>
          <p:nvPicPr>
            <p:cNvPr id="13" name="Graphic 11">
              <a:extLst>
                <a:ext uri="{FF2B5EF4-FFF2-40B4-BE49-F238E27FC236}">
                  <a16:creationId xmlns:a16="http://schemas.microsoft.com/office/drawing/2014/main" id="{B3F72780-A624-490C-AEFE-C340B4AA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85486" y="5057710"/>
              <a:ext cx="1095375" cy="1238250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8F44FABE-F935-43BE-97C5-2FDE6E670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7672" y="5579999"/>
            <a:ext cx="98107" cy="96836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073154EA-FC07-43C5-8F12-66CACCE6F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145" y="5675637"/>
            <a:ext cx="98107" cy="96836"/>
          </a:xfrm>
          <a:prstGeom prst="rect">
            <a:avLst/>
          </a:prstGeom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AECA27D1-98EB-4D13-BE02-C16FB3FD33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9125" y="5646228"/>
            <a:ext cx="98107" cy="96836"/>
          </a:xfrm>
          <a:prstGeom prst="rect">
            <a:avLst/>
          </a:prstGeom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7835ABAD-45F7-44D8-982F-97C653BB79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1058" y="5579999"/>
            <a:ext cx="98107" cy="96836"/>
          </a:xfrm>
          <a:prstGeom prst="rect">
            <a:avLst/>
          </a:prstGeom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70BDC51F-42A0-4B13-A53F-89D35DAD1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026" y="5549392"/>
            <a:ext cx="98107" cy="96836"/>
          </a:xfrm>
          <a:prstGeom prst="rect">
            <a:avLst/>
          </a:prstGeom>
        </p:spPr>
      </p:pic>
      <p:pic>
        <p:nvPicPr>
          <p:cNvPr id="28" name="Graphic 6">
            <a:extLst>
              <a:ext uri="{FF2B5EF4-FFF2-40B4-BE49-F238E27FC236}">
                <a16:creationId xmlns:a16="http://schemas.microsoft.com/office/drawing/2014/main" id="{D096E648-A55B-4D0D-8B25-3EAD98C8A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0466" y="5549392"/>
            <a:ext cx="98107" cy="96836"/>
          </a:xfrm>
          <a:prstGeom prst="rect">
            <a:avLst/>
          </a:prstGeom>
        </p:spPr>
      </p:pic>
      <p:pic>
        <p:nvPicPr>
          <p:cNvPr id="30" name="Graphic 6">
            <a:extLst>
              <a:ext uri="{FF2B5EF4-FFF2-40B4-BE49-F238E27FC236}">
                <a16:creationId xmlns:a16="http://schemas.microsoft.com/office/drawing/2014/main" id="{596BEE8D-839E-4321-81C0-8E2A3A5AE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6093" y="5604445"/>
            <a:ext cx="98107" cy="96836"/>
          </a:xfrm>
          <a:prstGeom prst="rect">
            <a:avLst/>
          </a:prstGeom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9FB7D137-0637-4173-A995-35C272A26C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026" y="5624357"/>
            <a:ext cx="98107" cy="96836"/>
          </a:xfrm>
          <a:prstGeom prst="rect">
            <a:avLst/>
          </a:prstGeom>
        </p:spPr>
      </p:pic>
      <p:pic>
        <p:nvPicPr>
          <p:cNvPr id="34" name="Graphic 6">
            <a:extLst>
              <a:ext uri="{FF2B5EF4-FFF2-40B4-BE49-F238E27FC236}">
                <a16:creationId xmlns:a16="http://schemas.microsoft.com/office/drawing/2014/main" id="{D819B9D8-569E-46A8-90C2-CEB5C868BE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1949" y="5675893"/>
            <a:ext cx="98107" cy="96836"/>
          </a:xfrm>
          <a:prstGeom prst="rect">
            <a:avLst/>
          </a:prstGeom>
        </p:spPr>
      </p:pic>
      <p:pic>
        <p:nvPicPr>
          <p:cNvPr id="36" name="Graphic 6">
            <a:extLst>
              <a:ext uri="{FF2B5EF4-FFF2-40B4-BE49-F238E27FC236}">
                <a16:creationId xmlns:a16="http://schemas.microsoft.com/office/drawing/2014/main" id="{112DCF28-585E-4A3B-9241-B7EF731D1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8976" y="5669442"/>
            <a:ext cx="98107" cy="96836"/>
          </a:xfrm>
          <a:prstGeom prst="rect">
            <a:avLst/>
          </a:prstGeom>
        </p:spPr>
      </p:pic>
      <p:pic>
        <p:nvPicPr>
          <p:cNvPr id="38" name="Graphic 6">
            <a:extLst>
              <a:ext uri="{FF2B5EF4-FFF2-40B4-BE49-F238E27FC236}">
                <a16:creationId xmlns:a16="http://schemas.microsoft.com/office/drawing/2014/main" id="{427B6323-5447-4DCC-B12D-FBB6C29CD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3344" y="5628050"/>
            <a:ext cx="98107" cy="96836"/>
          </a:xfrm>
          <a:prstGeom prst="rect">
            <a:avLst/>
          </a:prstGeom>
        </p:spPr>
      </p:pic>
      <p:pic>
        <p:nvPicPr>
          <p:cNvPr id="40" name="Graphic 6">
            <a:extLst>
              <a:ext uri="{FF2B5EF4-FFF2-40B4-BE49-F238E27FC236}">
                <a16:creationId xmlns:a16="http://schemas.microsoft.com/office/drawing/2014/main" id="{56EBB4D2-B700-40AA-8D49-7FB0661591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167" y="5612643"/>
            <a:ext cx="98107" cy="96836"/>
          </a:xfrm>
          <a:prstGeom prst="rect">
            <a:avLst/>
          </a:prstGeom>
        </p:spPr>
      </p:pic>
      <p:pic>
        <p:nvPicPr>
          <p:cNvPr id="42" name="Graphic 6">
            <a:extLst>
              <a:ext uri="{FF2B5EF4-FFF2-40B4-BE49-F238E27FC236}">
                <a16:creationId xmlns:a16="http://schemas.microsoft.com/office/drawing/2014/main" id="{D3266952-7D41-47DC-B628-9117805AE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0143" y="5594870"/>
            <a:ext cx="98107" cy="96836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id="{0583A587-A6E4-4AF2-A4A5-EF83CA887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6927" y="5231015"/>
            <a:ext cx="98107" cy="96836"/>
          </a:xfrm>
          <a:prstGeom prst="rect">
            <a:avLst/>
          </a:prstGeom>
        </p:spPr>
      </p:pic>
      <p:pic>
        <p:nvPicPr>
          <p:cNvPr id="46" name="Graphic 6">
            <a:extLst>
              <a:ext uri="{FF2B5EF4-FFF2-40B4-BE49-F238E27FC236}">
                <a16:creationId xmlns:a16="http://schemas.microsoft.com/office/drawing/2014/main" id="{2AC2F564-E744-4F67-9FC4-87C59B1A1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4312" y="5231015"/>
            <a:ext cx="98107" cy="96836"/>
          </a:xfrm>
          <a:prstGeom prst="rect">
            <a:avLst/>
          </a:prstGeom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92630138-725C-4E78-9F2B-DDB097150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9514" y="5301304"/>
            <a:ext cx="98107" cy="96836"/>
          </a:xfrm>
          <a:prstGeom prst="rect">
            <a:avLst/>
          </a:prstGeom>
        </p:spPr>
      </p:pic>
      <p:pic>
        <p:nvPicPr>
          <p:cNvPr id="50" name="Graphic 6">
            <a:extLst>
              <a:ext uri="{FF2B5EF4-FFF2-40B4-BE49-F238E27FC236}">
                <a16:creationId xmlns:a16="http://schemas.microsoft.com/office/drawing/2014/main" id="{51ECEF58-493B-4636-9A04-9B3475ECF0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94167" y="5301304"/>
            <a:ext cx="98107" cy="96836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E9E861EE-1AD2-4643-AFBE-E9D5935017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9807" y="5319004"/>
            <a:ext cx="98107" cy="96836"/>
          </a:xfrm>
          <a:prstGeom prst="rect">
            <a:avLst/>
          </a:prstGeom>
        </p:spPr>
      </p:pic>
      <p:pic>
        <p:nvPicPr>
          <p:cNvPr id="54" name="Graphic 6">
            <a:extLst>
              <a:ext uri="{FF2B5EF4-FFF2-40B4-BE49-F238E27FC236}">
                <a16:creationId xmlns:a16="http://schemas.microsoft.com/office/drawing/2014/main" id="{B2D994CB-2D29-448D-BAC6-34AE395E9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9335" y="5211432"/>
            <a:ext cx="98107" cy="96836"/>
          </a:xfrm>
          <a:prstGeom prst="rect">
            <a:avLst/>
          </a:prstGeom>
        </p:spPr>
      </p:pic>
      <p:pic>
        <p:nvPicPr>
          <p:cNvPr id="56" name="Graphic 6">
            <a:extLst>
              <a:ext uri="{FF2B5EF4-FFF2-40B4-BE49-F238E27FC236}">
                <a16:creationId xmlns:a16="http://schemas.microsoft.com/office/drawing/2014/main" id="{946D0204-872A-4AB9-9C49-EC3D096F15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8761" y="5247871"/>
            <a:ext cx="98107" cy="96836"/>
          </a:xfrm>
          <a:prstGeom prst="rect">
            <a:avLst/>
          </a:prstGeom>
        </p:spPr>
      </p:pic>
      <p:pic>
        <p:nvPicPr>
          <p:cNvPr id="58" name="Graphic 6">
            <a:extLst>
              <a:ext uri="{FF2B5EF4-FFF2-40B4-BE49-F238E27FC236}">
                <a16:creationId xmlns:a16="http://schemas.microsoft.com/office/drawing/2014/main" id="{F941FCFB-51F0-4C96-8A4A-66378D0C4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5429" y="5301304"/>
            <a:ext cx="98107" cy="96836"/>
          </a:xfrm>
          <a:prstGeom prst="rect">
            <a:avLst/>
          </a:prstGeom>
        </p:spPr>
      </p:pic>
      <p:pic>
        <p:nvPicPr>
          <p:cNvPr id="60" name="Graphic 6">
            <a:extLst>
              <a:ext uri="{FF2B5EF4-FFF2-40B4-BE49-F238E27FC236}">
                <a16:creationId xmlns:a16="http://schemas.microsoft.com/office/drawing/2014/main" id="{7AA570DE-8F79-47B1-AFB7-9BDD2F13E5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1190" y="5349722"/>
            <a:ext cx="98107" cy="96836"/>
          </a:xfrm>
          <a:prstGeom prst="rect">
            <a:avLst/>
          </a:prstGeom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3E6C45B3-82B4-42A7-B993-0C40C800D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0926" y="5288640"/>
            <a:ext cx="98107" cy="96836"/>
          </a:xfrm>
          <a:prstGeom prst="rect">
            <a:avLst/>
          </a:prstGeom>
        </p:spPr>
      </p:pic>
      <p:pic>
        <p:nvPicPr>
          <p:cNvPr id="64" name="Graphic 6">
            <a:extLst>
              <a:ext uri="{FF2B5EF4-FFF2-40B4-BE49-F238E27FC236}">
                <a16:creationId xmlns:a16="http://schemas.microsoft.com/office/drawing/2014/main" id="{E4B63393-FDD1-48D5-885A-12E3E7C537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6196" y="5344707"/>
            <a:ext cx="98107" cy="96836"/>
          </a:xfrm>
          <a:prstGeom prst="rect">
            <a:avLst/>
          </a:prstGeom>
        </p:spPr>
      </p:pic>
      <p:pic>
        <p:nvPicPr>
          <p:cNvPr id="66" name="Graphic 6">
            <a:extLst>
              <a:ext uri="{FF2B5EF4-FFF2-40B4-BE49-F238E27FC236}">
                <a16:creationId xmlns:a16="http://schemas.microsoft.com/office/drawing/2014/main" id="{758B1BC5-BC09-4CC4-A635-465B6D59D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4355" y="5329797"/>
            <a:ext cx="98107" cy="96836"/>
          </a:xfrm>
          <a:prstGeom prst="rect">
            <a:avLst/>
          </a:prstGeom>
        </p:spPr>
      </p:pic>
      <p:pic>
        <p:nvPicPr>
          <p:cNvPr id="68" name="Graphic 6">
            <a:extLst>
              <a:ext uri="{FF2B5EF4-FFF2-40B4-BE49-F238E27FC236}">
                <a16:creationId xmlns:a16="http://schemas.microsoft.com/office/drawing/2014/main" id="{19106D94-E4E8-4ABE-87F6-E89E49073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3610" y="5393125"/>
            <a:ext cx="98107" cy="96836"/>
          </a:xfrm>
          <a:prstGeom prst="rect">
            <a:avLst/>
          </a:prstGeom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11FA60C7-337F-4AE4-8997-5C4E18E10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6738" y="5403287"/>
            <a:ext cx="98107" cy="96836"/>
          </a:xfrm>
          <a:prstGeom prst="rect">
            <a:avLst/>
          </a:prstGeom>
        </p:spPr>
      </p:pic>
      <p:pic>
        <p:nvPicPr>
          <p:cNvPr id="72" name="Graphic 6">
            <a:extLst>
              <a:ext uri="{FF2B5EF4-FFF2-40B4-BE49-F238E27FC236}">
                <a16:creationId xmlns:a16="http://schemas.microsoft.com/office/drawing/2014/main" id="{E4ACA7A1-9764-4056-8225-D5235536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5100" y="5407630"/>
            <a:ext cx="98107" cy="96836"/>
          </a:xfrm>
          <a:prstGeom prst="rect">
            <a:avLst/>
          </a:prstGeom>
        </p:spPr>
      </p:pic>
      <p:pic>
        <p:nvPicPr>
          <p:cNvPr id="74" name="Graphic 6">
            <a:extLst>
              <a:ext uri="{FF2B5EF4-FFF2-40B4-BE49-F238E27FC236}">
                <a16:creationId xmlns:a16="http://schemas.microsoft.com/office/drawing/2014/main" id="{B513BADB-43FA-4D4B-A1DB-B29FE6386E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7531" y="5344707"/>
            <a:ext cx="98107" cy="96836"/>
          </a:xfrm>
          <a:prstGeom prst="rect">
            <a:avLst/>
          </a:prstGeom>
        </p:spPr>
      </p:pic>
      <p:pic>
        <p:nvPicPr>
          <p:cNvPr id="76" name="Graphic 6">
            <a:extLst>
              <a:ext uri="{FF2B5EF4-FFF2-40B4-BE49-F238E27FC236}">
                <a16:creationId xmlns:a16="http://schemas.microsoft.com/office/drawing/2014/main" id="{3EE02BED-88E4-4619-B800-002B390B2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1357" y="5342843"/>
            <a:ext cx="98107" cy="96836"/>
          </a:xfrm>
          <a:prstGeom prst="rect">
            <a:avLst/>
          </a:prstGeom>
        </p:spPr>
      </p:pic>
      <p:pic>
        <p:nvPicPr>
          <p:cNvPr id="78" name="Graphic 6">
            <a:extLst>
              <a:ext uri="{FF2B5EF4-FFF2-40B4-BE49-F238E27FC236}">
                <a16:creationId xmlns:a16="http://schemas.microsoft.com/office/drawing/2014/main" id="{D5BD922D-0039-4575-B2ED-5D0297403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5443" y="5385476"/>
            <a:ext cx="98107" cy="96836"/>
          </a:xfrm>
          <a:prstGeom prst="rect">
            <a:avLst/>
          </a:prstGeom>
        </p:spPr>
      </p:pic>
      <p:pic>
        <p:nvPicPr>
          <p:cNvPr id="80" name="Graphic 6">
            <a:extLst>
              <a:ext uri="{FF2B5EF4-FFF2-40B4-BE49-F238E27FC236}">
                <a16:creationId xmlns:a16="http://schemas.microsoft.com/office/drawing/2014/main" id="{FAC688DD-31DB-4430-B523-B0365C898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2958" y="5422071"/>
            <a:ext cx="98107" cy="96836"/>
          </a:xfrm>
          <a:prstGeom prst="rect">
            <a:avLst/>
          </a:prstGeom>
        </p:spPr>
      </p:pic>
      <p:pic>
        <p:nvPicPr>
          <p:cNvPr id="82" name="Graphic 6">
            <a:extLst>
              <a:ext uri="{FF2B5EF4-FFF2-40B4-BE49-F238E27FC236}">
                <a16:creationId xmlns:a16="http://schemas.microsoft.com/office/drawing/2014/main" id="{756C32A4-20A1-4923-B2EC-BB6C46E3F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6503" y="5414422"/>
            <a:ext cx="98107" cy="96836"/>
          </a:xfrm>
          <a:prstGeom prst="rect">
            <a:avLst/>
          </a:prstGeom>
        </p:spPr>
      </p:pic>
      <p:pic>
        <p:nvPicPr>
          <p:cNvPr id="84" name="Graphic 6">
            <a:extLst>
              <a:ext uri="{FF2B5EF4-FFF2-40B4-BE49-F238E27FC236}">
                <a16:creationId xmlns:a16="http://schemas.microsoft.com/office/drawing/2014/main" id="{6BD37FC2-DA18-4775-BE87-F016C39CE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86" name="Grafik 86">
            <a:extLst>
              <a:ext uri="{FF2B5EF4-FFF2-40B4-BE49-F238E27FC236}">
                <a16:creationId xmlns:a16="http://schemas.microsoft.com/office/drawing/2014/main" id="{9E145D09-312F-4690-84B5-23DE58AC163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9343" t="4498" r="16899" b="4441"/>
          <a:stretch/>
        </p:blipFill>
        <p:spPr>
          <a:xfrm>
            <a:off x="12531563" y="3641625"/>
            <a:ext cx="1405250" cy="2508730"/>
          </a:xfrm>
          <a:prstGeom prst="rect">
            <a:avLst/>
          </a:prstGeom>
        </p:spPr>
      </p:pic>
      <p:pic>
        <p:nvPicPr>
          <p:cNvPr id="17" name="Graphic 19">
            <a:extLst>
              <a:ext uri="{FF2B5EF4-FFF2-40B4-BE49-F238E27FC236}">
                <a16:creationId xmlns:a16="http://schemas.microsoft.com/office/drawing/2014/main" id="{B77837C3-D4FF-4E03-AE35-E6BB403A50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9911" y="2158042"/>
            <a:ext cx="6165009" cy="46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0092" y="5527521"/>
            <a:ext cx="98107" cy="96836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67AC7C3-4B2A-45AD-8B6D-EF96066F83F0}"/>
              </a:ext>
            </a:extLst>
          </p:cNvPr>
          <p:cNvGrpSpPr/>
          <p:nvPr/>
        </p:nvGrpSpPr>
        <p:grpSpPr>
          <a:xfrm>
            <a:off x="24545390" y="3285885"/>
            <a:ext cx="6986284" cy="3505935"/>
            <a:chOff x="5385486" y="3285885"/>
            <a:chExt cx="6986284" cy="350593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BB035FD-33D6-49A9-B1D0-FDBB2AD97DA0}"/>
                </a:ext>
              </a:extLst>
            </p:cNvPr>
            <p:cNvGrpSpPr/>
            <p:nvPr/>
          </p:nvGrpSpPr>
          <p:grpSpPr>
            <a:xfrm>
              <a:off x="6226727" y="3285885"/>
              <a:ext cx="6145043" cy="3505935"/>
              <a:chOff x="6226727" y="3285885"/>
              <a:chExt cx="6145043" cy="3505935"/>
            </a:xfrm>
          </p:grpSpPr>
          <p:pic>
            <p:nvPicPr>
              <p:cNvPr id="19" name="Graphic 6">
                <a:extLst>
                  <a:ext uri="{FF2B5EF4-FFF2-40B4-BE49-F238E27FC236}">
                    <a16:creationId xmlns:a16="http://schemas.microsoft.com/office/drawing/2014/main" id="{998CAB3E-26E0-4202-93B1-7F3B95D1C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89604" y="3615486"/>
                <a:ext cx="314426" cy="304871"/>
              </a:xfrm>
              <a:prstGeom prst="rect">
                <a:avLst/>
              </a:prstGeom>
            </p:spPr>
          </p:pic>
          <p:pic>
            <p:nvPicPr>
              <p:cNvPr id="21" name="Grafik 12">
                <a:extLst>
                  <a:ext uri="{FF2B5EF4-FFF2-40B4-BE49-F238E27FC236}">
                    <a16:creationId xmlns:a16="http://schemas.microsoft.com/office/drawing/2014/main" id="{E552CAFC-703A-4B7F-B2F7-E4AD19709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598441" y="3767921"/>
                <a:ext cx="896752" cy="2129784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BBB3471-3E26-488F-B25D-43F73F646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6226727" y="3285885"/>
                <a:ext cx="6145043" cy="3505935"/>
              </a:xfrm>
              <a:prstGeom prst="rect">
                <a:avLst/>
              </a:prstGeom>
            </p:spPr>
          </p:pic>
        </p:grpSp>
        <p:pic>
          <p:nvPicPr>
            <p:cNvPr id="13" name="Graphic 11">
              <a:extLst>
                <a:ext uri="{FF2B5EF4-FFF2-40B4-BE49-F238E27FC236}">
                  <a16:creationId xmlns:a16="http://schemas.microsoft.com/office/drawing/2014/main" id="{B3F72780-A624-490C-AEFE-C340B4AA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85486" y="5057710"/>
              <a:ext cx="1095375" cy="1238250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8F44FABE-F935-43BE-97C5-2FDE6E670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7672" y="5579999"/>
            <a:ext cx="98107" cy="96836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073154EA-FC07-43C5-8F12-66CACCE6F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145" y="5675637"/>
            <a:ext cx="98107" cy="96836"/>
          </a:xfrm>
          <a:prstGeom prst="rect">
            <a:avLst/>
          </a:prstGeom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AECA27D1-98EB-4D13-BE02-C16FB3FD33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9125" y="5646228"/>
            <a:ext cx="98107" cy="96836"/>
          </a:xfrm>
          <a:prstGeom prst="rect">
            <a:avLst/>
          </a:prstGeom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7835ABAD-45F7-44D8-982F-97C653BB79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1058" y="5579999"/>
            <a:ext cx="98107" cy="96836"/>
          </a:xfrm>
          <a:prstGeom prst="rect">
            <a:avLst/>
          </a:prstGeom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70BDC51F-42A0-4B13-A53F-89D35DAD1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026" y="5549392"/>
            <a:ext cx="98107" cy="96836"/>
          </a:xfrm>
          <a:prstGeom prst="rect">
            <a:avLst/>
          </a:prstGeom>
        </p:spPr>
      </p:pic>
      <p:pic>
        <p:nvPicPr>
          <p:cNvPr id="28" name="Graphic 6">
            <a:extLst>
              <a:ext uri="{FF2B5EF4-FFF2-40B4-BE49-F238E27FC236}">
                <a16:creationId xmlns:a16="http://schemas.microsoft.com/office/drawing/2014/main" id="{D096E648-A55B-4D0D-8B25-3EAD98C8A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0466" y="5549392"/>
            <a:ext cx="98107" cy="96836"/>
          </a:xfrm>
          <a:prstGeom prst="rect">
            <a:avLst/>
          </a:prstGeom>
        </p:spPr>
      </p:pic>
      <p:pic>
        <p:nvPicPr>
          <p:cNvPr id="30" name="Graphic 6">
            <a:extLst>
              <a:ext uri="{FF2B5EF4-FFF2-40B4-BE49-F238E27FC236}">
                <a16:creationId xmlns:a16="http://schemas.microsoft.com/office/drawing/2014/main" id="{596BEE8D-839E-4321-81C0-8E2A3A5AE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6093" y="5604445"/>
            <a:ext cx="98107" cy="96836"/>
          </a:xfrm>
          <a:prstGeom prst="rect">
            <a:avLst/>
          </a:prstGeom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9FB7D137-0637-4173-A995-35C272A26C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026" y="5624357"/>
            <a:ext cx="98107" cy="96836"/>
          </a:xfrm>
          <a:prstGeom prst="rect">
            <a:avLst/>
          </a:prstGeom>
        </p:spPr>
      </p:pic>
      <p:pic>
        <p:nvPicPr>
          <p:cNvPr id="34" name="Graphic 6">
            <a:extLst>
              <a:ext uri="{FF2B5EF4-FFF2-40B4-BE49-F238E27FC236}">
                <a16:creationId xmlns:a16="http://schemas.microsoft.com/office/drawing/2014/main" id="{D819B9D8-569E-46A8-90C2-CEB5C868BE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1949" y="5675893"/>
            <a:ext cx="98107" cy="96836"/>
          </a:xfrm>
          <a:prstGeom prst="rect">
            <a:avLst/>
          </a:prstGeom>
        </p:spPr>
      </p:pic>
      <p:pic>
        <p:nvPicPr>
          <p:cNvPr id="36" name="Graphic 6">
            <a:extLst>
              <a:ext uri="{FF2B5EF4-FFF2-40B4-BE49-F238E27FC236}">
                <a16:creationId xmlns:a16="http://schemas.microsoft.com/office/drawing/2014/main" id="{112DCF28-585E-4A3B-9241-B7EF731D1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8976" y="5669442"/>
            <a:ext cx="98107" cy="96836"/>
          </a:xfrm>
          <a:prstGeom prst="rect">
            <a:avLst/>
          </a:prstGeom>
        </p:spPr>
      </p:pic>
      <p:pic>
        <p:nvPicPr>
          <p:cNvPr id="38" name="Graphic 6">
            <a:extLst>
              <a:ext uri="{FF2B5EF4-FFF2-40B4-BE49-F238E27FC236}">
                <a16:creationId xmlns:a16="http://schemas.microsoft.com/office/drawing/2014/main" id="{427B6323-5447-4DCC-B12D-FBB6C29CD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3344" y="5628050"/>
            <a:ext cx="98107" cy="96836"/>
          </a:xfrm>
          <a:prstGeom prst="rect">
            <a:avLst/>
          </a:prstGeom>
        </p:spPr>
      </p:pic>
      <p:pic>
        <p:nvPicPr>
          <p:cNvPr id="40" name="Graphic 6">
            <a:extLst>
              <a:ext uri="{FF2B5EF4-FFF2-40B4-BE49-F238E27FC236}">
                <a16:creationId xmlns:a16="http://schemas.microsoft.com/office/drawing/2014/main" id="{56EBB4D2-B700-40AA-8D49-7FB0661591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167" y="5612643"/>
            <a:ext cx="98107" cy="96836"/>
          </a:xfrm>
          <a:prstGeom prst="rect">
            <a:avLst/>
          </a:prstGeom>
        </p:spPr>
      </p:pic>
      <p:pic>
        <p:nvPicPr>
          <p:cNvPr id="42" name="Graphic 6">
            <a:extLst>
              <a:ext uri="{FF2B5EF4-FFF2-40B4-BE49-F238E27FC236}">
                <a16:creationId xmlns:a16="http://schemas.microsoft.com/office/drawing/2014/main" id="{D3266952-7D41-47DC-B628-9117805AE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0143" y="5594870"/>
            <a:ext cx="98107" cy="96836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id="{0583A587-A6E4-4AF2-A4A5-EF83CA887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6927" y="5231015"/>
            <a:ext cx="98107" cy="96836"/>
          </a:xfrm>
          <a:prstGeom prst="rect">
            <a:avLst/>
          </a:prstGeom>
        </p:spPr>
      </p:pic>
      <p:pic>
        <p:nvPicPr>
          <p:cNvPr id="46" name="Graphic 6">
            <a:extLst>
              <a:ext uri="{FF2B5EF4-FFF2-40B4-BE49-F238E27FC236}">
                <a16:creationId xmlns:a16="http://schemas.microsoft.com/office/drawing/2014/main" id="{2AC2F564-E744-4F67-9FC4-87C59B1A1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4312" y="5231015"/>
            <a:ext cx="98107" cy="96836"/>
          </a:xfrm>
          <a:prstGeom prst="rect">
            <a:avLst/>
          </a:prstGeom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92630138-725C-4E78-9F2B-DDB097150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9514" y="5301304"/>
            <a:ext cx="98107" cy="96836"/>
          </a:xfrm>
          <a:prstGeom prst="rect">
            <a:avLst/>
          </a:prstGeom>
        </p:spPr>
      </p:pic>
      <p:pic>
        <p:nvPicPr>
          <p:cNvPr id="50" name="Graphic 6">
            <a:extLst>
              <a:ext uri="{FF2B5EF4-FFF2-40B4-BE49-F238E27FC236}">
                <a16:creationId xmlns:a16="http://schemas.microsoft.com/office/drawing/2014/main" id="{51ECEF58-493B-4636-9A04-9B3475ECF0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94167" y="5301304"/>
            <a:ext cx="98107" cy="96836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E9E861EE-1AD2-4643-AFBE-E9D5935017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9807" y="5319004"/>
            <a:ext cx="98107" cy="96836"/>
          </a:xfrm>
          <a:prstGeom prst="rect">
            <a:avLst/>
          </a:prstGeom>
        </p:spPr>
      </p:pic>
      <p:pic>
        <p:nvPicPr>
          <p:cNvPr id="54" name="Graphic 6">
            <a:extLst>
              <a:ext uri="{FF2B5EF4-FFF2-40B4-BE49-F238E27FC236}">
                <a16:creationId xmlns:a16="http://schemas.microsoft.com/office/drawing/2014/main" id="{B2D994CB-2D29-448D-BAC6-34AE395E9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9335" y="5211432"/>
            <a:ext cx="98107" cy="96836"/>
          </a:xfrm>
          <a:prstGeom prst="rect">
            <a:avLst/>
          </a:prstGeom>
        </p:spPr>
      </p:pic>
      <p:pic>
        <p:nvPicPr>
          <p:cNvPr id="56" name="Graphic 6">
            <a:extLst>
              <a:ext uri="{FF2B5EF4-FFF2-40B4-BE49-F238E27FC236}">
                <a16:creationId xmlns:a16="http://schemas.microsoft.com/office/drawing/2014/main" id="{946D0204-872A-4AB9-9C49-EC3D096F15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8761" y="5247871"/>
            <a:ext cx="98107" cy="96836"/>
          </a:xfrm>
          <a:prstGeom prst="rect">
            <a:avLst/>
          </a:prstGeom>
        </p:spPr>
      </p:pic>
      <p:pic>
        <p:nvPicPr>
          <p:cNvPr id="58" name="Graphic 6">
            <a:extLst>
              <a:ext uri="{FF2B5EF4-FFF2-40B4-BE49-F238E27FC236}">
                <a16:creationId xmlns:a16="http://schemas.microsoft.com/office/drawing/2014/main" id="{F941FCFB-51F0-4C96-8A4A-66378D0C4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5429" y="5301304"/>
            <a:ext cx="98107" cy="96836"/>
          </a:xfrm>
          <a:prstGeom prst="rect">
            <a:avLst/>
          </a:prstGeom>
        </p:spPr>
      </p:pic>
      <p:pic>
        <p:nvPicPr>
          <p:cNvPr id="60" name="Graphic 6">
            <a:extLst>
              <a:ext uri="{FF2B5EF4-FFF2-40B4-BE49-F238E27FC236}">
                <a16:creationId xmlns:a16="http://schemas.microsoft.com/office/drawing/2014/main" id="{7AA570DE-8F79-47B1-AFB7-9BDD2F13E5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1190" y="5349722"/>
            <a:ext cx="98107" cy="96836"/>
          </a:xfrm>
          <a:prstGeom prst="rect">
            <a:avLst/>
          </a:prstGeom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3E6C45B3-82B4-42A7-B993-0C40C800D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0926" y="5288640"/>
            <a:ext cx="98107" cy="96836"/>
          </a:xfrm>
          <a:prstGeom prst="rect">
            <a:avLst/>
          </a:prstGeom>
        </p:spPr>
      </p:pic>
      <p:pic>
        <p:nvPicPr>
          <p:cNvPr id="64" name="Graphic 6">
            <a:extLst>
              <a:ext uri="{FF2B5EF4-FFF2-40B4-BE49-F238E27FC236}">
                <a16:creationId xmlns:a16="http://schemas.microsoft.com/office/drawing/2014/main" id="{E4B63393-FDD1-48D5-885A-12E3E7C537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6196" y="5344707"/>
            <a:ext cx="98107" cy="96836"/>
          </a:xfrm>
          <a:prstGeom prst="rect">
            <a:avLst/>
          </a:prstGeom>
        </p:spPr>
      </p:pic>
      <p:pic>
        <p:nvPicPr>
          <p:cNvPr id="66" name="Graphic 6">
            <a:extLst>
              <a:ext uri="{FF2B5EF4-FFF2-40B4-BE49-F238E27FC236}">
                <a16:creationId xmlns:a16="http://schemas.microsoft.com/office/drawing/2014/main" id="{758B1BC5-BC09-4CC4-A635-465B6D59D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4355" y="5329797"/>
            <a:ext cx="98107" cy="96836"/>
          </a:xfrm>
          <a:prstGeom prst="rect">
            <a:avLst/>
          </a:prstGeom>
        </p:spPr>
      </p:pic>
      <p:pic>
        <p:nvPicPr>
          <p:cNvPr id="68" name="Graphic 6">
            <a:extLst>
              <a:ext uri="{FF2B5EF4-FFF2-40B4-BE49-F238E27FC236}">
                <a16:creationId xmlns:a16="http://schemas.microsoft.com/office/drawing/2014/main" id="{19106D94-E4E8-4ABE-87F6-E89E49073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3610" y="5393125"/>
            <a:ext cx="98107" cy="96836"/>
          </a:xfrm>
          <a:prstGeom prst="rect">
            <a:avLst/>
          </a:prstGeom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11FA60C7-337F-4AE4-8997-5C4E18E10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6738" y="5403287"/>
            <a:ext cx="98107" cy="96836"/>
          </a:xfrm>
          <a:prstGeom prst="rect">
            <a:avLst/>
          </a:prstGeom>
        </p:spPr>
      </p:pic>
      <p:pic>
        <p:nvPicPr>
          <p:cNvPr id="72" name="Graphic 6">
            <a:extLst>
              <a:ext uri="{FF2B5EF4-FFF2-40B4-BE49-F238E27FC236}">
                <a16:creationId xmlns:a16="http://schemas.microsoft.com/office/drawing/2014/main" id="{E4ACA7A1-9764-4056-8225-D5235536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5100" y="5407630"/>
            <a:ext cx="98107" cy="96836"/>
          </a:xfrm>
          <a:prstGeom prst="rect">
            <a:avLst/>
          </a:prstGeom>
        </p:spPr>
      </p:pic>
      <p:pic>
        <p:nvPicPr>
          <p:cNvPr id="74" name="Graphic 6">
            <a:extLst>
              <a:ext uri="{FF2B5EF4-FFF2-40B4-BE49-F238E27FC236}">
                <a16:creationId xmlns:a16="http://schemas.microsoft.com/office/drawing/2014/main" id="{B513BADB-43FA-4D4B-A1DB-B29FE6386E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7531" y="5344707"/>
            <a:ext cx="98107" cy="96836"/>
          </a:xfrm>
          <a:prstGeom prst="rect">
            <a:avLst/>
          </a:prstGeom>
        </p:spPr>
      </p:pic>
      <p:pic>
        <p:nvPicPr>
          <p:cNvPr id="76" name="Graphic 6">
            <a:extLst>
              <a:ext uri="{FF2B5EF4-FFF2-40B4-BE49-F238E27FC236}">
                <a16:creationId xmlns:a16="http://schemas.microsoft.com/office/drawing/2014/main" id="{3EE02BED-88E4-4619-B800-002B390B2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1357" y="5342843"/>
            <a:ext cx="98107" cy="96836"/>
          </a:xfrm>
          <a:prstGeom prst="rect">
            <a:avLst/>
          </a:prstGeom>
        </p:spPr>
      </p:pic>
      <p:pic>
        <p:nvPicPr>
          <p:cNvPr id="78" name="Graphic 6">
            <a:extLst>
              <a:ext uri="{FF2B5EF4-FFF2-40B4-BE49-F238E27FC236}">
                <a16:creationId xmlns:a16="http://schemas.microsoft.com/office/drawing/2014/main" id="{D5BD922D-0039-4575-B2ED-5D0297403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5443" y="5385476"/>
            <a:ext cx="98107" cy="96836"/>
          </a:xfrm>
          <a:prstGeom prst="rect">
            <a:avLst/>
          </a:prstGeom>
        </p:spPr>
      </p:pic>
      <p:pic>
        <p:nvPicPr>
          <p:cNvPr id="80" name="Graphic 6">
            <a:extLst>
              <a:ext uri="{FF2B5EF4-FFF2-40B4-BE49-F238E27FC236}">
                <a16:creationId xmlns:a16="http://schemas.microsoft.com/office/drawing/2014/main" id="{FAC688DD-31DB-4430-B523-B0365C898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2958" y="5422071"/>
            <a:ext cx="98107" cy="96836"/>
          </a:xfrm>
          <a:prstGeom prst="rect">
            <a:avLst/>
          </a:prstGeom>
        </p:spPr>
      </p:pic>
      <p:pic>
        <p:nvPicPr>
          <p:cNvPr id="82" name="Graphic 6">
            <a:extLst>
              <a:ext uri="{FF2B5EF4-FFF2-40B4-BE49-F238E27FC236}">
                <a16:creationId xmlns:a16="http://schemas.microsoft.com/office/drawing/2014/main" id="{756C32A4-20A1-4923-B2EC-BB6C46E3F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6503" y="5414422"/>
            <a:ext cx="98107" cy="96836"/>
          </a:xfrm>
          <a:prstGeom prst="rect">
            <a:avLst/>
          </a:prstGeom>
        </p:spPr>
      </p:pic>
      <p:pic>
        <p:nvPicPr>
          <p:cNvPr id="84" name="Graphic 6">
            <a:extLst>
              <a:ext uri="{FF2B5EF4-FFF2-40B4-BE49-F238E27FC236}">
                <a16:creationId xmlns:a16="http://schemas.microsoft.com/office/drawing/2014/main" id="{6BD37FC2-DA18-4775-BE87-F016C39CE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20" name="Grafik 86">
            <a:extLst>
              <a:ext uri="{FF2B5EF4-FFF2-40B4-BE49-F238E27FC236}">
                <a16:creationId xmlns:a16="http://schemas.microsoft.com/office/drawing/2014/main" id="{B13890E3-DA90-44C0-B9FC-051BF2F078B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9343" t="4498" r="16899" b="4441"/>
          <a:stretch/>
        </p:blipFill>
        <p:spPr>
          <a:xfrm>
            <a:off x="6190554" y="3831076"/>
            <a:ext cx="1405250" cy="25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39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8A9FEEA-111C-465D-8A0B-D542FF4F8CED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Zeichnung enthält.&#10;&#10;Beschreibung automatisch generiert.">
            <a:extLst>
              <a:ext uri="{FF2B5EF4-FFF2-40B4-BE49-F238E27FC236}">
                <a16:creationId xmlns:a16="http://schemas.microsoft.com/office/drawing/2014/main" id="{67447690-A952-452A-89D0-EE8F3D4F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2869" y="1598997"/>
            <a:ext cx="7011793" cy="124857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675E55-933A-4955-AD39-683A13FEDDA7}"/>
              </a:ext>
            </a:extLst>
          </p:cNvPr>
          <p:cNvSpPr txBox="1"/>
          <p:nvPr/>
        </p:nvSpPr>
        <p:spPr>
          <a:xfrm>
            <a:off x="5471125" y="3199501"/>
            <a:ext cx="579119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Schleimhäute</a:t>
            </a:r>
          </a:p>
          <a:p>
            <a:r>
              <a:rPr lang="de-DE" sz="4800" err="1">
                <a:solidFill>
                  <a:schemeClr val="bg1"/>
                </a:solidFill>
                <a:latin typeface="Marker Felt"/>
              </a:rPr>
              <a:t>Tröpchenübertragung</a:t>
            </a:r>
            <a:r>
              <a:rPr lang="de-DE" sz="4800">
                <a:solidFill>
                  <a:schemeClr val="bg1"/>
                </a:solidFill>
                <a:latin typeface="Marker Felt"/>
              </a:rPr>
              <a:t> </a:t>
            </a:r>
            <a:endParaRPr lang="de-DE" sz="4800">
              <a:solidFill>
                <a:schemeClr val="bg1"/>
              </a:solidFill>
              <a:latin typeface="Marker Felt"/>
              <a:cs typeface="Calibri" panose="020F0502020204030204"/>
            </a:endParaRPr>
          </a:p>
          <a:p>
            <a:pPr algn="l"/>
            <a:endParaRPr lang="de-DE" sz="48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AD5E90-EA05-4FFB-8F5E-4D374D3A7E8F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Zeichnung enthält.&#10;&#10;Beschreibung automatisch generiert.">
            <a:extLst>
              <a:ext uri="{FF2B5EF4-FFF2-40B4-BE49-F238E27FC236}">
                <a16:creationId xmlns:a16="http://schemas.microsoft.com/office/drawing/2014/main" id="{67447690-A952-452A-89D0-EE8F3D4F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9737" y="-4597644"/>
            <a:ext cx="7011793" cy="124857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F95E2EF-58C4-4EF5-996C-9333EDF678D7}"/>
              </a:ext>
            </a:extLst>
          </p:cNvPr>
          <p:cNvSpPr txBox="1"/>
          <p:nvPr/>
        </p:nvSpPr>
        <p:spPr>
          <a:xfrm>
            <a:off x="5471125" y="3199501"/>
            <a:ext cx="57911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solidFill>
                  <a:schemeClr val="bg1"/>
                </a:solidFill>
                <a:ea typeface="+mn-lt"/>
                <a:cs typeface="+mn-lt"/>
              </a:rPr>
              <a:t>Händewaschen</a:t>
            </a:r>
          </a:p>
          <a:p>
            <a:endParaRPr lang="de-DE" sz="48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7049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89413AD-D627-49E7-A99A-13615950959D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Zeichnung enthält.&#10;&#10;Beschreibung automatisch generiert.">
            <a:extLst>
              <a:ext uri="{FF2B5EF4-FFF2-40B4-BE49-F238E27FC236}">
                <a16:creationId xmlns:a16="http://schemas.microsoft.com/office/drawing/2014/main" id="{67447690-A952-452A-89D0-EE8F3D4F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76" y="1426468"/>
            <a:ext cx="2367908" cy="4218816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A3100DDC-784E-4D15-91CB-1C9BB4D2104B}"/>
              </a:ext>
            </a:extLst>
          </p:cNvPr>
          <p:cNvSpPr/>
          <p:nvPr/>
        </p:nvSpPr>
        <p:spPr>
          <a:xfrm>
            <a:off x="3525328" y="858328"/>
            <a:ext cx="5147093" cy="514709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50ACBF-81D3-4960-A4CA-870C6E08A984}"/>
              </a:ext>
            </a:extLst>
          </p:cNvPr>
          <p:cNvSpPr txBox="1"/>
          <p:nvPr/>
        </p:nvSpPr>
        <p:spPr>
          <a:xfrm>
            <a:off x="1337733" y="2947208"/>
            <a:ext cx="1095266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Abstand</a:t>
            </a:r>
            <a:r>
              <a:rPr lang="de-DE" sz="4800">
                <a:solidFill>
                  <a:schemeClr val="bg1"/>
                </a:solidFill>
                <a:ea typeface="+mn-lt"/>
                <a:cs typeface="+mn-lt"/>
              </a:rPr>
              <a:t>                                       </a:t>
            </a:r>
            <a:r>
              <a:rPr lang="de-DE" sz="4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halten</a:t>
            </a:r>
            <a:r>
              <a:rPr lang="de-DE" sz="48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de-DE">
              <a:solidFill>
                <a:schemeClr val="bg1"/>
              </a:solidFill>
            </a:endParaRPr>
          </a:p>
          <a:p>
            <a:endParaRPr lang="de-DE" sz="48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1545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89413AD-D627-49E7-A99A-13615950959D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B761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F27B44AC-4E30-479E-8907-48310BD22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86832" y="-283713"/>
            <a:ext cx="11939390" cy="143878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5BFD34-05AB-448B-99FE-11669A05F307}"/>
              </a:ext>
            </a:extLst>
          </p:cNvPr>
          <p:cNvSpPr txBox="1"/>
          <p:nvPr/>
        </p:nvSpPr>
        <p:spPr>
          <a:xfrm>
            <a:off x="5857344" y="3262131"/>
            <a:ext cx="57911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Maske tragen</a:t>
            </a:r>
            <a:endParaRPr lang="en-US">
              <a:solidFill>
                <a:schemeClr val="bg1"/>
              </a:solidFill>
              <a:latin typeface="Marker Felt"/>
            </a:endParaRPr>
          </a:p>
          <a:p>
            <a:endParaRPr lang="de-DE" sz="4800">
              <a:solidFill>
                <a:schemeClr val="bg1"/>
              </a:solidFill>
              <a:latin typeface="Marker Fe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499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379492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TEAM 2</a:t>
            </a:r>
            <a:endParaRPr lang="en-US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4" name="Grafik 14">
            <a:extLst>
              <a:ext uri="{FF2B5EF4-FFF2-40B4-BE49-F238E27FC236}">
                <a16:creationId xmlns:a16="http://schemas.microsoft.com/office/drawing/2014/main" id="{74B42720-5A06-4A8D-976B-130357C9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2804" y="2463221"/>
            <a:ext cx="1742144" cy="4149470"/>
          </a:xfrm>
          <a:prstGeom prst="rect">
            <a:avLst/>
          </a:prstGeom>
        </p:spPr>
      </p:pic>
      <p:pic>
        <p:nvPicPr>
          <p:cNvPr id="36" name="Grafik 14">
            <a:extLst>
              <a:ext uri="{FF2B5EF4-FFF2-40B4-BE49-F238E27FC236}">
                <a16:creationId xmlns:a16="http://schemas.microsoft.com/office/drawing/2014/main" id="{72868FE4-3D41-4172-AF32-AB6E89B0A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5695" y="2391110"/>
            <a:ext cx="1773819" cy="4212820"/>
          </a:xfrm>
          <a:prstGeom prst="rect">
            <a:avLst/>
          </a:prstGeom>
        </p:spPr>
      </p:pic>
      <p:pic>
        <p:nvPicPr>
          <p:cNvPr id="38" name="Grafik 14">
            <a:extLst>
              <a:ext uri="{FF2B5EF4-FFF2-40B4-BE49-F238E27FC236}">
                <a16:creationId xmlns:a16="http://schemas.microsoft.com/office/drawing/2014/main" id="{10036F4A-ABD8-489E-A422-B71CA92E9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0113" y="2517809"/>
            <a:ext cx="1520417" cy="4086121"/>
          </a:xfrm>
          <a:prstGeom prst="rect">
            <a:avLst/>
          </a:prstGeom>
        </p:spPr>
      </p:pic>
      <p:pic>
        <p:nvPicPr>
          <p:cNvPr id="40" name="Grafik 14">
            <a:extLst>
              <a:ext uri="{FF2B5EF4-FFF2-40B4-BE49-F238E27FC236}">
                <a16:creationId xmlns:a16="http://schemas.microsoft.com/office/drawing/2014/main" id="{FDCDBFFA-2D5A-4DFF-8430-A592855D5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334" y="2371547"/>
            <a:ext cx="1742144" cy="41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61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C6B1C09-2ADE-4410-8A64-A14377C1C1E7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137"/>
            <a:ext cx="12203501" cy="6862274"/>
          </a:xfrm>
          <a:prstGeom prst="rect">
            <a:avLst/>
          </a:prstGeom>
        </p:spPr>
      </p:pic>
      <p:pic>
        <p:nvPicPr>
          <p:cNvPr id="7" name="Grafik 7" descr="Ein Bild, das Zeichnung enthält.&#10;&#10;Beschreibung automatisch generiert.">
            <a:extLst>
              <a:ext uri="{FF2B5EF4-FFF2-40B4-BE49-F238E27FC236}">
                <a16:creationId xmlns:a16="http://schemas.microsoft.com/office/drawing/2014/main" id="{7FE0D693-CA5F-48D1-B726-DE26F4B8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6" y="2262996"/>
            <a:ext cx="230761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4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EDFA79-4310-4B34-9867-071159B55C3C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9108" y="-1727420"/>
            <a:ext cx="29628858" cy="166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65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327048-83A8-4D5F-93BB-D85E38357F8B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4238BB53-F51A-4874-B6BE-B49A86DF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347275" cy="694893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B49FCA8-0AE4-49FD-BB39-68D1E508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73" y="590625"/>
            <a:ext cx="6599663" cy="36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32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327048-83A8-4D5F-93BB-D85E38357F8B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0E8CFEE-9A0E-4505-A3C4-093941B3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02" y="-4106"/>
            <a:ext cx="12286433" cy="6862215"/>
          </a:xfrm>
          <a:prstGeom prst="rect">
            <a:avLst/>
          </a:prstGeom>
        </p:spPr>
      </p:pic>
      <p:pic>
        <p:nvPicPr>
          <p:cNvPr id="5" name="Content Placeholder 4">
            <a:hlinkClick r:id="" action="ppaction://media"/>
            <a:extLst>
              <a:ext uri="{FF2B5EF4-FFF2-40B4-BE49-F238E27FC236}">
                <a16:creationId xmlns:a16="http://schemas.microsoft.com/office/drawing/2014/main" id="{05AA1970-BD30-4A9A-8F09-8DD42DA72E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38405" y="-8736"/>
            <a:ext cx="12276411" cy="6851275"/>
          </a:xfrm>
        </p:spPr>
      </p:pic>
    </p:spTree>
    <p:extLst>
      <p:ext uri="{BB962C8B-B14F-4D97-AF65-F5344CB8AC3E}">
        <p14:creationId xmlns:p14="http://schemas.microsoft.com/office/powerpoint/2010/main" val="955508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">
            <a:extLst>
              <a:ext uri="{FF2B5EF4-FFF2-40B4-BE49-F238E27FC236}">
                <a16:creationId xmlns:a16="http://schemas.microsoft.com/office/drawing/2014/main" id="{30E6F238-CA25-4BC2-B458-8FB7B90A740F}"/>
              </a:ext>
            </a:extLst>
          </p:cNvPr>
          <p:cNvSpPr/>
          <p:nvPr/>
        </p:nvSpPr>
        <p:spPr>
          <a:xfrm>
            <a:off x="-1675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579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2446" y="343993"/>
            <a:ext cx="7749607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54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Vielen Dank </a:t>
            </a:r>
            <a:r>
              <a:rPr lang="de-DE" sz="5400" err="1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für's</a:t>
            </a:r>
            <a:r>
              <a:rPr lang="de-DE" sz="54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 Zuhören!</a:t>
            </a:r>
            <a:endParaRPr lang="en-US"/>
          </a:p>
          <a:p>
            <a:pPr algn="ctr"/>
            <a:r>
              <a:rPr lang="de-DE" sz="5400">
                <a:solidFill>
                  <a:schemeClr val="bg1"/>
                </a:solidFill>
                <a:latin typeface="Marker Felt"/>
                <a:cs typeface="Calibri"/>
              </a:rPr>
              <a:t>Euer Team 2</a:t>
            </a:r>
          </a:p>
          <a:p>
            <a:endParaRPr lang="de-DE" sz="6600">
              <a:solidFill>
                <a:schemeClr val="bg1"/>
              </a:solidFill>
              <a:latin typeface="Marker Felt"/>
              <a:cs typeface="Calibri" panose="020F0502020204030204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87CAD9CB-7C32-4AEA-82EB-80FA9621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575" y="2137633"/>
            <a:ext cx="2637098" cy="20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8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B475437-BC3D-4F1D-BFC4-ED03F3D4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43" y="2137633"/>
            <a:ext cx="2637098" cy="2003999"/>
          </a:xfrm>
          <a:prstGeom prst="rect">
            <a:avLst/>
          </a:prstGeom>
        </p:spPr>
      </p:pic>
      <p:sp>
        <p:nvSpPr>
          <p:cNvPr id="2" name="Textfeld 2">
            <a:extLst>
              <a:ext uri="{FF2B5EF4-FFF2-40B4-BE49-F238E27FC236}">
                <a16:creationId xmlns:a16="http://schemas.microsoft.com/office/drawing/2014/main" id="{B0B69C1A-5729-475D-BE95-E74527425FF7}"/>
              </a:ext>
            </a:extLst>
          </p:cNvPr>
          <p:cNvSpPr txBox="1"/>
          <p:nvPr/>
        </p:nvSpPr>
        <p:spPr>
          <a:xfrm>
            <a:off x="2446" y="343993"/>
            <a:ext cx="77496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54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Vielen Dank </a:t>
            </a:r>
            <a:r>
              <a:rPr lang="de-DE" sz="5400" err="1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für's</a:t>
            </a:r>
            <a:r>
              <a:rPr lang="de-DE" sz="54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 Zuhören!</a:t>
            </a:r>
            <a:endParaRPr lang="en-US"/>
          </a:p>
          <a:p>
            <a:pPr algn="ctr"/>
            <a:r>
              <a:rPr lang="de-DE" sz="5400">
                <a:solidFill>
                  <a:schemeClr val="bg1"/>
                </a:solidFill>
                <a:latin typeface="Marker Felt"/>
                <a:cs typeface="Calibri"/>
              </a:rPr>
              <a:t>Euer Team 2</a:t>
            </a:r>
          </a:p>
        </p:txBody>
      </p:sp>
    </p:spTree>
    <p:extLst>
      <p:ext uri="{BB962C8B-B14F-4D97-AF65-F5344CB8AC3E}">
        <p14:creationId xmlns:p14="http://schemas.microsoft.com/office/powerpoint/2010/main" val="455912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C6202F3B-8810-43AC-848B-39EF92BF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8412" y="-523640"/>
            <a:ext cx="1074517" cy="1038654"/>
          </a:xfrm>
          <a:prstGeom prst="rect">
            <a:avLst/>
          </a:prstGeom>
        </p:spPr>
      </p:pic>
      <p:pic>
        <p:nvPicPr>
          <p:cNvPr id="20" name="Grafik 14">
            <a:extLst>
              <a:ext uri="{FF2B5EF4-FFF2-40B4-BE49-F238E27FC236}">
                <a16:creationId xmlns:a16="http://schemas.microsoft.com/office/drawing/2014/main" id="{9E6CB19E-0725-4ACD-9D77-049A28595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2804" y="2463221"/>
            <a:ext cx="1742144" cy="4149470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5695" y="2391110"/>
            <a:ext cx="1773819" cy="4212820"/>
          </a:xfrm>
          <a:prstGeom prst="rect">
            <a:avLst/>
          </a:prstGeom>
        </p:spPr>
      </p:pic>
      <p:pic>
        <p:nvPicPr>
          <p:cNvPr id="24" name="Grafik 14">
            <a:extLst>
              <a:ext uri="{FF2B5EF4-FFF2-40B4-BE49-F238E27FC236}">
                <a16:creationId xmlns:a16="http://schemas.microsoft.com/office/drawing/2014/main" id="{7BEBF7D9-5E10-4A21-9122-C0095AE1E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0113" y="2517809"/>
            <a:ext cx="1520417" cy="4086121"/>
          </a:xfrm>
          <a:prstGeom prst="rect">
            <a:avLst/>
          </a:prstGeom>
        </p:spPr>
      </p:pic>
      <p:pic>
        <p:nvPicPr>
          <p:cNvPr id="26" name="Grafik 14">
            <a:extLst>
              <a:ext uri="{FF2B5EF4-FFF2-40B4-BE49-F238E27FC236}">
                <a16:creationId xmlns:a16="http://schemas.microsoft.com/office/drawing/2014/main" id="{28F5B076-5D0A-489C-89F7-816E4C0FF0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334" y="2371547"/>
            <a:ext cx="1742144" cy="41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Grafik 14">
            <a:extLst>
              <a:ext uri="{FF2B5EF4-FFF2-40B4-BE49-F238E27FC236}">
                <a16:creationId xmlns:a16="http://schemas.microsoft.com/office/drawing/2014/main" id="{28F5B076-5D0A-489C-89F7-816E4C0FF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2" y="3285882"/>
            <a:ext cx="1248074" cy="2995378"/>
          </a:xfrm>
          <a:prstGeom prst="rect">
            <a:avLst/>
          </a:prstGeom>
        </p:spPr>
      </p:pic>
      <p:pic>
        <p:nvPicPr>
          <p:cNvPr id="20" name="Grafik 14">
            <a:extLst>
              <a:ext uri="{FF2B5EF4-FFF2-40B4-BE49-F238E27FC236}">
                <a16:creationId xmlns:a16="http://schemas.microsoft.com/office/drawing/2014/main" id="{9E6CB19E-0725-4ACD-9D77-049A28595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1" y="3356174"/>
            <a:ext cx="1431479" cy="3409523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1543" y="3680624"/>
            <a:ext cx="1261212" cy="2995378"/>
          </a:xfrm>
          <a:prstGeom prst="rect">
            <a:avLst/>
          </a:prstGeom>
        </p:spPr>
      </p:pic>
      <p:pic>
        <p:nvPicPr>
          <p:cNvPr id="24" name="Grafik 14">
            <a:extLst>
              <a:ext uri="{FF2B5EF4-FFF2-40B4-BE49-F238E27FC236}">
                <a16:creationId xmlns:a16="http://schemas.microsoft.com/office/drawing/2014/main" id="{7BEBF7D9-5E10-4A21-9122-C0095AE1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2"/>
            <a:ext cx="1114559" cy="2995378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3CF61E41-4867-480C-9C39-48A3989446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163397" y="73943"/>
            <a:ext cx="1372198" cy="1359968"/>
          </a:xfrm>
          <a:prstGeom prst="rect">
            <a:avLst/>
          </a:prstGeom>
        </p:spPr>
      </p:pic>
      <p:pic>
        <p:nvPicPr>
          <p:cNvPr id="17" name="Graphic 6">
            <a:extLst>
              <a:ext uri="{FF2B5EF4-FFF2-40B4-BE49-F238E27FC236}">
                <a16:creationId xmlns:a16="http://schemas.microsoft.com/office/drawing/2014/main" id="{01DEDE60-04EF-4924-A171-BDA59CC427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163397" y="68724"/>
            <a:ext cx="1372198" cy="1359968"/>
          </a:xfrm>
          <a:prstGeom prst="rect">
            <a:avLst/>
          </a:prstGeom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492B784E-54C2-4BC3-9A18-7D7783F092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163397" y="73943"/>
            <a:ext cx="1372198" cy="1359968"/>
          </a:xfrm>
          <a:prstGeom prst="rect">
            <a:avLst/>
          </a:prstGeom>
        </p:spPr>
      </p:pic>
      <p:pic>
        <p:nvPicPr>
          <p:cNvPr id="29" name="Graphic 6">
            <a:extLst>
              <a:ext uri="{FF2B5EF4-FFF2-40B4-BE49-F238E27FC236}">
                <a16:creationId xmlns:a16="http://schemas.microsoft.com/office/drawing/2014/main" id="{6DEB2718-1E95-4B64-B437-DDA31345D6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163397" y="68724"/>
            <a:ext cx="1372198" cy="13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4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Grafik 14">
            <a:extLst>
              <a:ext uri="{FF2B5EF4-FFF2-40B4-BE49-F238E27FC236}">
                <a16:creationId xmlns:a16="http://schemas.microsoft.com/office/drawing/2014/main" id="{28F5B076-5D0A-489C-89F7-816E4C0FF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2" y="3285882"/>
            <a:ext cx="1248074" cy="2995378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1543" y="3680624"/>
            <a:ext cx="1261212" cy="2995378"/>
          </a:xfrm>
          <a:prstGeom prst="rect">
            <a:avLst/>
          </a:prstGeom>
        </p:spPr>
      </p:pic>
      <p:pic>
        <p:nvPicPr>
          <p:cNvPr id="24" name="Grafik 14">
            <a:extLst>
              <a:ext uri="{FF2B5EF4-FFF2-40B4-BE49-F238E27FC236}">
                <a16:creationId xmlns:a16="http://schemas.microsoft.com/office/drawing/2014/main" id="{7BEBF7D9-5E10-4A21-9122-C0095AE1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2"/>
            <a:ext cx="1114559" cy="299537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AA03F8-3375-4DAD-9D34-A1E83A90B8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0BA5740B-EA1B-47A8-8845-91E67E49AD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69CD8FC1-45C3-4746-B5AB-6565C58FD7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4615D453-65A1-4059-8894-56B1E9595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37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Grafik 14">
            <a:extLst>
              <a:ext uri="{FF2B5EF4-FFF2-40B4-BE49-F238E27FC236}">
                <a16:creationId xmlns:a16="http://schemas.microsoft.com/office/drawing/2014/main" id="{28F5B076-5D0A-489C-89F7-816E4C0FF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2" y="3285882"/>
            <a:ext cx="1248074" cy="2995378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1543" y="3680624"/>
            <a:ext cx="1261212" cy="2995378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232B564C-4346-4292-99F1-005415404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87E273C3-C896-435E-ADEB-5A23C24A9A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030D9F66-0DCE-4BB6-9007-CB7790496D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9080" y="2951800"/>
            <a:ext cx="631074" cy="629283"/>
          </a:xfrm>
          <a:prstGeom prst="rect">
            <a:avLst/>
          </a:prstGeom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3421C1E9-C4B3-4F99-96BB-48148FA5E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9080" y="2946581"/>
            <a:ext cx="631074" cy="6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62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1543" y="3680624"/>
            <a:ext cx="1261212" cy="2995378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F3D951F-F966-4C7A-BC00-1DD8C1CDC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C1024A69-96F9-4BEA-9838-78C4C2EDCB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730A02A4-EBB6-47EB-B8A9-5B37B52A80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9532" y="316839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8F108530-9473-466E-83C9-9B541E5654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03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E334994C-65A8-4BBF-A758-94E723B98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1532" y="3231024"/>
            <a:ext cx="745896" cy="723229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1C683E62-9916-47AA-BC23-9633C2851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12715639" y="3285885"/>
            <a:ext cx="6145043" cy="3505935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D87467F6-62E4-49ED-A6BA-C60B144D07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49824" y="3677398"/>
            <a:ext cx="1264647" cy="30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74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E334994C-65A8-4BBF-A758-94E723B98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1532" y="3231024"/>
            <a:ext cx="745896" cy="723229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1C683E62-9916-47AA-BC23-9633C2851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12715639" y="3285885"/>
            <a:ext cx="6145043" cy="3505935"/>
          </a:xfrm>
          <a:prstGeom prst="rect">
            <a:avLst/>
          </a:prstGeom>
        </p:spPr>
      </p:pic>
      <p:pic>
        <p:nvPicPr>
          <p:cNvPr id="11" name="Grafik 12">
            <a:extLst>
              <a:ext uri="{FF2B5EF4-FFF2-40B4-BE49-F238E27FC236}">
                <a16:creationId xmlns:a16="http://schemas.microsoft.com/office/drawing/2014/main" id="{DF98A6E4-12AB-488C-BBFF-C8D7CDCA63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49825" y="3666015"/>
            <a:ext cx="1264647" cy="30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5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25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Leander Schmidt</cp:lastModifiedBy>
  <cp:revision>1</cp:revision>
  <dcterms:created xsi:type="dcterms:W3CDTF">2020-07-08T09:36:10Z</dcterms:created>
  <dcterms:modified xsi:type="dcterms:W3CDTF">2020-07-08T13:46:37Z</dcterms:modified>
</cp:coreProperties>
</file>