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8935419-EF36-4EE8-9679-9ED8980CC17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9CFF-0AD5-49BE-A113-99F01F6AA4E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3656A-C38A-45D4-BC58-604A9A6DD7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37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3656A-C38A-45D4-BC58-604A9A6DD78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50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24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0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63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11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56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76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4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7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7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8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21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28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0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45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06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14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F2BA-56C9-4EAF-BAF6-042B7BA2E0C6}" type="datetimeFigureOut">
              <a:rPr lang="ru-RU" smtClean="0"/>
              <a:t>23.05.2020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AFFB08-3E10-4788-801E-E813A09CB9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5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Сетевая игра «Крестики-нолики»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Попов Владимир, студент гр. 8091 </a:t>
            </a:r>
            <a:r>
              <a:rPr lang="ru-RU" dirty="0" err="1" smtClean="0"/>
              <a:t>НовГУ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0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b="1" dirty="0" smtClean="0"/>
              <a:t>Крестики-нолики</a:t>
            </a:r>
            <a:r>
              <a:rPr lang="ru-RU" baseline="30000" dirty="0" smtClean="0"/>
              <a:t> </a:t>
            </a:r>
            <a:r>
              <a:rPr lang="ru-RU" dirty="0" smtClean="0"/>
              <a:t>— </a:t>
            </a:r>
            <a:r>
              <a:rPr lang="ru-RU" dirty="0"/>
              <a:t>логическая игра между двумя противниками на квадратном поле 3 на 3 </a:t>
            </a:r>
            <a:r>
              <a:rPr lang="ru-RU" dirty="0" smtClean="0"/>
              <a:t>клетки</a:t>
            </a:r>
          </a:p>
          <a:p>
            <a:r>
              <a:rPr lang="ru-RU" dirty="0" smtClean="0"/>
              <a:t>Игроки поочерёдно делают ходы своими знаками</a:t>
            </a:r>
          </a:p>
          <a:p>
            <a:r>
              <a:rPr lang="ru-RU" dirty="0" smtClean="0"/>
              <a:t>Выигрывает игрок, который первый соберёт 3 крестика/нолика по горизонтали, вертикали или </a:t>
            </a:r>
            <a:r>
              <a:rPr lang="ru-RU" dirty="0" err="1" smtClean="0"/>
              <a:t>диогонали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10" y="3519054"/>
            <a:ext cx="3524231" cy="31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 smtClean="0"/>
              <a:t>Консольный интерфейс</a:t>
            </a:r>
          </a:p>
          <a:p>
            <a:r>
              <a:rPr lang="ru-RU" dirty="0" smtClean="0"/>
              <a:t>Игра против игрока/игра с компьютером</a:t>
            </a:r>
          </a:p>
          <a:p>
            <a:r>
              <a:rPr lang="ru-RU" dirty="0" smtClean="0"/>
              <a:t>Клиент серверная архитектура: поле находиться на сервере и сервер обрабатывает ходы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0" y="3210386"/>
            <a:ext cx="7574382" cy="30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0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приложения: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ru-RU" dirty="0" smtClean="0"/>
              <a:t>Соединение игроков</a:t>
            </a:r>
          </a:p>
          <a:p>
            <a:r>
              <a:rPr lang="ru-RU" dirty="0" smtClean="0"/>
              <a:t>Передача первому клиенту права на ход</a:t>
            </a:r>
          </a:p>
          <a:p>
            <a:r>
              <a:rPr lang="ru-RU" dirty="0" smtClean="0"/>
              <a:t>Ход игрока</a:t>
            </a:r>
          </a:p>
          <a:p>
            <a:r>
              <a:rPr lang="ru-RU" dirty="0" smtClean="0"/>
              <a:t>Проверка хода на стороне сервера</a:t>
            </a:r>
          </a:p>
          <a:p>
            <a:r>
              <a:rPr lang="ru-RU" dirty="0" smtClean="0"/>
              <a:t>Передача ответа сервера о статусе хода</a:t>
            </a:r>
          </a:p>
          <a:p>
            <a:r>
              <a:rPr lang="ru-RU" dirty="0" smtClean="0"/>
              <a:t>Передача игрового поля клиентам</a:t>
            </a:r>
          </a:p>
          <a:p>
            <a:r>
              <a:rPr lang="ru-RU" dirty="0" smtClean="0"/>
              <a:t>Проверка статуса игры</a:t>
            </a:r>
          </a:p>
          <a:p>
            <a:r>
              <a:rPr lang="ru-RU" dirty="0" smtClean="0"/>
              <a:t>Отправка кодов победы/поражения/ничьей или продолжение игры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53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6713"/>
            <a:ext cx="8595302" cy="163295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727262"/>
            <a:ext cx="8595302" cy="18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43" y="1791162"/>
            <a:ext cx="37528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113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Аспект</vt:lpstr>
      <vt:lpstr>Сетевая игра «Крестики-нолики»</vt:lpstr>
      <vt:lpstr>Об игре</vt:lpstr>
      <vt:lpstr>Реализация</vt:lpstr>
      <vt:lpstr>Работа приложения:</vt:lpstr>
      <vt:lpstr>Демонстрация работы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игра «Крестики-нолики»</dc:title>
  <dc:creator>Asus</dc:creator>
  <cp:lastModifiedBy>Asus</cp:lastModifiedBy>
  <cp:revision>3</cp:revision>
  <dcterms:created xsi:type="dcterms:W3CDTF">2020-05-23T11:43:49Z</dcterms:created>
  <dcterms:modified xsi:type="dcterms:W3CDTF">2020-05-23T12:08:18Z</dcterms:modified>
</cp:coreProperties>
</file>