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6" r:id="rId4"/>
    <p:sldId id="294" r:id="rId5"/>
    <p:sldId id="295" r:id="rId6"/>
    <p:sldId id="297" r:id="rId7"/>
    <p:sldId id="298" r:id="rId8"/>
    <p:sldId id="296" r:id="rId9"/>
    <p:sldId id="259" r:id="rId10"/>
  </p:sldIdLst>
  <p:sldSz cx="12192000" cy="6858000"/>
  <p:notesSz cx="6858000" cy="9144000"/>
  <p:embeddedFontLst>
    <p:embeddedFont>
      <p:font typeface="나눔스퀘어 Bold" panose="020B0600000101010101" pitchFamily="50" charset="-127"/>
      <p:bold r:id="rId11"/>
    </p:embeddedFont>
    <p:embeddedFont>
      <p:font typeface="나눔명조" panose="02020603020101020101" pitchFamily="18" charset="-127"/>
      <p:regular r:id="rId12"/>
      <p:bold r:id="rId13"/>
    </p:embeddedFont>
    <p:embeddedFont>
      <p:font typeface="나눔스퀘어 Light" panose="020B0600000101010101" pitchFamily="50" charset="-127"/>
      <p:regular r:id="rId14"/>
    </p:embeddedFont>
    <p:embeddedFont>
      <p:font typeface="나눔스퀘어 ExtraBold" panose="020B0600000101010101" pitchFamily="50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54"/>
    <a:srgbClr val="DA87FF"/>
    <a:srgbClr val="FF9CD3"/>
    <a:srgbClr val="F25F7D"/>
    <a:srgbClr val="C03586"/>
    <a:srgbClr val="F26778"/>
    <a:srgbClr val="F2A522"/>
    <a:srgbClr val="FE70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E2119-DE79-4FFC-A42C-68E42B0E3CE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EFEEF0-F763-4EF5-8DA3-2D882E32D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D5B54C-FBDB-451D-B89E-F37545265A36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1C55F-8971-4BE9-896E-37757EE04580}"/>
              </a:ext>
            </a:extLst>
          </p:cNvPr>
          <p:cNvSpPr txBox="1"/>
          <p:nvPr/>
        </p:nvSpPr>
        <p:spPr>
          <a:xfrm>
            <a:off x="513699" y="1874684"/>
            <a:ext cx="4892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 With Me?</a:t>
            </a:r>
            <a:endParaRPr lang="ko-KR" altLang="en-US" sz="6000" b="1" spc="-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3AD122-08A0-4A0F-8A64-991BB4329CEC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32690A-0E50-492F-B520-DF9481ED77D3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1C55F-8971-4BE9-896E-37757EE04580}"/>
              </a:ext>
            </a:extLst>
          </p:cNvPr>
          <p:cNvSpPr txBox="1"/>
          <p:nvPr/>
        </p:nvSpPr>
        <p:spPr>
          <a:xfrm>
            <a:off x="5121915" y="4765031"/>
            <a:ext cx="69637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A303</a:t>
            </a:r>
          </a:p>
          <a:p>
            <a:pPr algn="r"/>
            <a:r>
              <a:rPr lang="ko-KR" altLang="en-US" sz="4000" b="1" spc="-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뛰라노사우루스</a:t>
            </a:r>
            <a:endParaRPr lang="en-US" altLang="ko-KR" sz="4000" b="1" spc="-3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ko-KR" altLang="en-US" sz="4000" b="1" spc="-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김순빈</a:t>
            </a:r>
            <a:r>
              <a:rPr lang="ko-KR" altLang="en-US" sz="4000" b="1" spc="-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김대용 </a:t>
            </a:r>
            <a:r>
              <a:rPr lang="ko-KR" altLang="en-US" sz="4000" b="1" spc="-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김형택</a:t>
            </a:r>
            <a:r>
              <a:rPr lang="ko-KR" altLang="en-US" sz="4000" b="1" spc="-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이선수 전수현</a:t>
            </a:r>
            <a:endParaRPr lang="ko-KR" altLang="en-US" sz="4000" b="1" spc="-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47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676B9B-EBAF-44F6-9C49-3597BE36E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7F8206-64B0-4D5B-8DA9-B151F46B91D9}"/>
              </a:ext>
            </a:extLst>
          </p:cNvPr>
          <p:cNvSpPr/>
          <p:nvPr/>
        </p:nvSpPr>
        <p:spPr>
          <a:xfrm>
            <a:off x="11223599" y="2245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EF4D3-969F-4662-8233-B6E800ADD235}"/>
              </a:ext>
            </a:extLst>
          </p:cNvPr>
          <p:cNvSpPr/>
          <p:nvPr/>
        </p:nvSpPr>
        <p:spPr>
          <a:xfrm>
            <a:off x="11223599" y="12040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0518E2-6EE2-492E-A148-B3561B6C7284}"/>
              </a:ext>
            </a:extLst>
          </p:cNvPr>
          <p:cNvSpPr/>
          <p:nvPr/>
        </p:nvSpPr>
        <p:spPr>
          <a:xfrm>
            <a:off x="11223599" y="21834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2CC9F5-E209-41F7-9FF8-2D5E276BE7AF}"/>
              </a:ext>
            </a:extLst>
          </p:cNvPr>
          <p:cNvSpPr/>
          <p:nvPr/>
        </p:nvSpPr>
        <p:spPr>
          <a:xfrm>
            <a:off x="11223599" y="31628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6464968" y="923182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b="1" spc="-3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D04F3-494C-4BF7-8A1E-F81550FA20FF}"/>
              </a:ext>
            </a:extLst>
          </p:cNvPr>
          <p:cNvGrpSpPr/>
          <p:nvPr/>
        </p:nvGrpSpPr>
        <p:grpSpPr>
          <a:xfrm>
            <a:off x="6545179" y="1914832"/>
            <a:ext cx="3304673" cy="523220"/>
            <a:chOff x="6545179" y="1582328"/>
            <a:chExt cx="3304673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C2B26-FBC8-4230-A32F-5E5A26FCEDFD}"/>
                </a:ext>
              </a:extLst>
            </p:cNvPr>
            <p:cNvSpPr txBox="1"/>
            <p:nvPr/>
          </p:nvSpPr>
          <p:spPr>
            <a:xfrm>
              <a:off x="6545179" y="164388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1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A13C6-11A6-416E-BB88-D601DDD759E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기획 의도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847A6-A328-4B26-884D-3CBAA5BE8FC0}"/>
              </a:ext>
            </a:extLst>
          </p:cNvPr>
          <p:cNvGrpSpPr/>
          <p:nvPr/>
        </p:nvGrpSpPr>
        <p:grpSpPr>
          <a:xfrm>
            <a:off x="6545179" y="2972167"/>
            <a:ext cx="3304673" cy="523220"/>
            <a:chOff x="6545179" y="1582328"/>
            <a:chExt cx="330467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5E84A-3EAA-4EB3-8AB1-8F6B9BC7E3F4}"/>
                </a:ext>
              </a:extLst>
            </p:cNvPr>
            <p:cNvSpPr txBox="1"/>
            <p:nvPr/>
          </p:nvSpPr>
          <p:spPr>
            <a:xfrm>
              <a:off x="6545179" y="164388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E49531-6BAE-4D02-9A59-E822FB509F8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프로젝트 소개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F4AA6E-E611-45C3-88D3-977A19E30758}"/>
              </a:ext>
            </a:extLst>
          </p:cNvPr>
          <p:cNvGrpSpPr/>
          <p:nvPr/>
        </p:nvGrpSpPr>
        <p:grpSpPr>
          <a:xfrm>
            <a:off x="6545179" y="4029502"/>
            <a:ext cx="3304673" cy="523220"/>
            <a:chOff x="6545179" y="1582328"/>
            <a:chExt cx="3304673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8A307-9C82-40FE-AC9A-DB76BFE8071C}"/>
                </a:ext>
              </a:extLst>
            </p:cNvPr>
            <p:cNvSpPr txBox="1"/>
            <p:nvPr/>
          </p:nvSpPr>
          <p:spPr>
            <a:xfrm>
              <a:off x="6545179" y="164388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3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E56B7-8430-4E27-88A3-A7671A473623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기술 스택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B94A38-6DFC-4E5C-A29D-55F38CC82342}"/>
              </a:ext>
            </a:extLst>
          </p:cNvPr>
          <p:cNvGrpSpPr/>
          <p:nvPr/>
        </p:nvGrpSpPr>
        <p:grpSpPr>
          <a:xfrm>
            <a:off x="6545179" y="5086837"/>
            <a:ext cx="3304673" cy="523220"/>
            <a:chOff x="6545179" y="1582328"/>
            <a:chExt cx="3304673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1CD79-D663-442B-9D1E-6A97AF9721DB}"/>
                </a:ext>
              </a:extLst>
            </p:cNvPr>
            <p:cNvSpPr txBox="1"/>
            <p:nvPr/>
          </p:nvSpPr>
          <p:spPr>
            <a:xfrm>
              <a:off x="6545179" y="164388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4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E397E3-0F74-4989-B466-D288353E95F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일정 계획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>
            <a:off x="1846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88369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기획 의도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BF58ED-81B8-44A3-A5F6-95E473D888D4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90EB6C-C9AA-4074-9E34-2BE0C38F023F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BBD353-17B2-4654-B5F8-1640B82691F2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25139-304A-4B86-886B-3B18ACFB4388}"/>
              </a:ext>
            </a:extLst>
          </p:cNvPr>
          <p:cNvSpPr txBox="1"/>
          <p:nvPr/>
        </p:nvSpPr>
        <p:spPr>
          <a:xfrm>
            <a:off x="1149474" y="1938812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운동에 대한 필요성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90D05E-4342-485B-BE3F-DDF922481502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4110C5-C200-4BBD-89F7-5E103B6913BE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9CD150-7F54-4EEA-AAE3-700D727141B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4C789-C541-407D-A86D-D4C68AC3D3B6}"/>
              </a:ext>
            </a:extLst>
          </p:cNvPr>
          <p:cNvSpPr txBox="1"/>
          <p:nvPr/>
        </p:nvSpPr>
        <p:spPr>
          <a:xfrm>
            <a:off x="5016624" y="1923423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유사한 서비스들의 한계점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36884C-1434-4798-B7C2-41954692071D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740727-FDB7-41D0-9AB8-50DB81D7DFC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BC51F6-5324-42EC-ADD1-B923DC4B698A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72CA79-F633-4DF9-8530-0D0A573553F8}"/>
              </a:ext>
            </a:extLst>
          </p:cNvPr>
          <p:cNvSpPr txBox="1"/>
          <p:nvPr/>
        </p:nvSpPr>
        <p:spPr>
          <a:xfrm>
            <a:off x="8883774" y="1938812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기대 효과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359455-5F07-429D-AB7C-EB6664F44D16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3B55B1-AAA5-449B-AF51-58B0837F2DF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8325F8C-97ED-4EE0-94E2-812EC992FEC9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3C2A14-3D54-4F73-9314-3FEF5B3F785C}"/>
              </a:ext>
            </a:extLst>
          </p:cNvPr>
          <p:cNvSpPr txBox="1"/>
          <p:nvPr/>
        </p:nvSpPr>
        <p:spPr>
          <a:xfrm>
            <a:off x="4524692" y="2755342"/>
            <a:ext cx="3135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j-ea"/>
                <a:ea typeface="+mj-ea"/>
              </a:rPr>
              <a:t>트랭글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  <a:ea typeface="+mj-ea"/>
              </a:rPr>
              <a:t>런닝</a:t>
            </a:r>
            <a:r>
              <a:rPr lang="ko-KR" altLang="en-US" sz="1400" dirty="0" smtClean="0">
                <a:latin typeface="+mj-ea"/>
                <a:ea typeface="+mj-ea"/>
              </a:rPr>
              <a:t> 코스의 공유와 기록 인증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높은 연령대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NRC(Nike Run Club)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  <a:ea typeface="+mj-ea"/>
              </a:rPr>
              <a:t>런닝</a:t>
            </a:r>
            <a:r>
              <a:rPr lang="ko-KR" altLang="en-US" sz="1400" dirty="0" smtClean="0">
                <a:latin typeface="+mj-ea"/>
                <a:ea typeface="+mj-ea"/>
              </a:rPr>
              <a:t> 기록 관리와 </a:t>
            </a:r>
            <a:r>
              <a:rPr lang="en-US" altLang="ko-KR" sz="1400" dirty="0" smtClean="0">
                <a:latin typeface="+mj-ea"/>
                <a:ea typeface="+mj-ea"/>
              </a:rPr>
              <a:t>SNS </a:t>
            </a:r>
            <a:r>
              <a:rPr lang="ko-KR" altLang="en-US" sz="1400" dirty="0" smtClean="0">
                <a:latin typeface="+mj-ea"/>
                <a:ea typeface="+mj-ea"/>
              </a:rPr>
              <a:t>공유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커뮤니티 기능의 비활성화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3C2A14-3D54-4F73-9314-3FEF5B3F785C}"/>
              </a:ext>
            </a:extLst>
          </p:cNvPr>
          <p:cNvSpPr txBox="1"/>
          <p:nvPr/>
        </p:nvSpPr>
        <p:spPr>
          <a:xfrm>
            <a:off x="657542" y="2755342"/>
            <a:ext cx="31352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현대인들의 운동량 감소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코로나로 인해 운동 횟수 감소 증가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야외에서 </a:t>
            </a:r>
            <a:r>
              <a:rPr lang="ko-KR" altLang="en-US" sz="1600" dirty="0" err="1" smtClean="0">
                <a:latin typeface="+mj-ea"/>
                <a:ea typeface="+mj-ea"/>
              </a:rPr>
              <a:t>런닝을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하는 경우 코스에 대한 정보 부족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자신의 기록만을 갱신하면서는 발전의 한계가 존재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3C2A14-3D54-4F73-9314-3FEF5B3F785C}"/>
              </a:ext>
            </a:extLst>
          </p:cNvPr>
          <p:cNvSpPr txBox="1"/>
          <p:nvPr/>
        </p:nvSpPr>
        <p:spPr>
          <a:xfrm>
            <a:off x="8391842" y="2755342"/>
            <a:ext cx="3135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j-ea"/>
                <a:ea typeface="+mj-ea"/>
              </a:rPr>
              <a:t>런닝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메이트들을</a:t>
            </a:r>
            <a:r>
              <a:rPr lang="ko-KR" altLang="en-US" sz="1600" dirty="0" smtClean="0">
                <a:latin typeface="+mj-ea"/>
                <a:ea typeface="+mj-ea"/>
              </a:rPr>
              <a:t> 찾아 커뮤니티를 형성하여 소속감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동기부여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기부 레이스 참여로 기부 독려와 성취감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2402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88369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프로젝트 소개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2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957529" y="3466615"/>
            <a:ext cx="1007664" cy="1007664"/>
            <a:chOff x="7653337" y="2317427"/>
            <a:chExt cx="2714625" cy="271462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30225F7-B059-4ACB-BB3F-956E1AF22A38}"/>
                </a:ext>
              </a:extLst>
            </p:cNvPr>
            <p:cNvSpPr/>
            <p:nvPr/>
          </p:nvSpPr>
          <p:spPr>
            <a:xfrm>
              <a:off x="7653337" y="2317427"/>
              <a:ext cx="2714625" cy="27146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1" descr="실행">
              <a:extLst>
                <a:ext uri="{FF2B5EF4-FFF2-40B4-BE49-F238E27FC236}">
                  <a16:creationId xmlns:a16="http://schemas.microsoft.com/office/drawing/2014/main" id="{CE837336-8CF4-4EF9-AFB2-06C56886B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08147" y="2872238"/>
              <a:ext cx="1605001" cy="160500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957529" y="1736243"/>
            <a:ext cx="1007664" cy="1007664"/>
            <a:chOff x="4294240" y="1872981"/>
            <a:chExt cx="3603520" cy="360352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4CDFDEC-AF43-4B5B-A9BD-56978D9BBD9A}"/>
                </a:ext>
              </a:extLst>
            </p:cNvPr>
            <p:cNvSpPr/>
            <p:nvPr/>
          </p:nvSpPr>
          <p:spPr>
            <a:xfrm>
              <a:off x="4294240" y="1872981"/>
              <a:ext cx="3603520" cy="3603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래픽 29" descr="기어가는">
              <a:extLst>
                <a:ext uri="{FF2B5EF4-FFF2-40B4-BE49-F238E27FC236}">
                  <a16:creationId xmlns:a16="http://schemas.microsoft.com/office/drawing/2014/main" id="{98966006-F487-4268-8A32-5C478338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8791" y="2846775"/>
              <a:ext cx="1605001" cy="1605001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957529" y="5196987"/>
            <a:ext cx="1007664" cy="1007664"/>
            <a:chOff x="1824037" y="2317428"/>
            <a:chExt cx="2714625" cy="27146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DEC27D9-CA68-420F-8F6A-903F26A72BA1}"/>
                </a:ext>
              </a:extLst>
            </p:cNvPr>
            <p:cNvSpPr/>
            <p:nvPr/>
          </p:nvSpPr>
          <p:spPr>
            <a:xfrm>
              <a:off x="1824037" y="2317428"/>
              <a:ext cx="2714625" cy="27146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481" y="2872238"/>
              <a:ext cx="1669557" cy="166955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357696" y="1820548"/>
            <a:ext cx="8199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RWM</a:t>
            </a:r>
            <a:r>
              <a:rPr lang="ko-KR" altLang="en-US" sz="2400" dirty="0" smtClean="0">
                <a:latin typeface="+mj-ea"/>
                <a:ea typeface="+mj-ea"/>
              </a:rPr>
              <a:t>는 다양한 러닝 </a:t>
            </a:r>
            <a:r>
              <a:rPr lang="ko-KR" altLang="en-US" sz="2400" dirty="0" err="1" smtClean="0">
                <a:latin typeface="+mj-ea"/>
                <a:ea typeface="+mj-ea"/>
              </a:rPr>
              <a:t>메이트들과의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err="1" smtClean="0">
                <a:latin typeface="+mj-ea"/>
                <a:ea typeface="+mj-ea"/>
              </a:rPr>
              <a:t>매칭을</a:t>
            </a:r>
            <a:r>
              <a:rPr lang="ko-KR" altLang="en-US" sz="2400" dirty="0" smtClean="0">
                <a:latin typeface="+mj-ea"/>
                <a:ea typeface="+mj-ea"/>
              </a:rPr>
              <a:t> 통해 게임같은 </a:t>
            </a:r>
            <a:r>
              <a:rPr lang="ko-KR" altLang="en-US" sz="2400" dirty="0" err="1" smtClean="0">
                <a:latin typeface="+mj-ea"/>
                <a:ea typeface="+mj-ea"/>
              </a:rPr>
              <a:t>런닝을</a:t>
            </a:r>
            <a:r>
              <a:rPr lang="ko-KR" altLang="en-US" sz="2400" dirty="0" smtClean="0">
                <a:latin typeface="+mj-ea"/>
                <a:ea typeface="+mj-ea"/>
              </a:rPr>
              <a:t> 즐길 수 있는 웹</a:t>
            </a:r>
            <a:r>
              <a:rPr lang="en-US" altLang="ko-KR" sz="2400" dirty="0" smtClean="0">
                <a:latin typeface="+mj-ea"/>
                <a:ea typeface="+mj-ea"/>
              </a:rPr>
              <a:t>/</a:t>
            </a:r>
            <a:r>
              <a:rPr lang="ko-KR" altLang="en-US" sz="2400" dirty="0" smtClean="0">
                <a:latin typeface="+mj-ea"/>
                <a:ea typeface="+mj-ea"/>
              </a:rPr>
              <a:t>앱 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57696" y="3554948"/>
            <a:ext cx="8199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RWM</a:t>
            </a:r>
            <a:r>
              <a:rPr lang="ko-KR" altLang="en-US" sz="2400" dirty="0" smtClean="0">
                <a:latin typeface="+mj-ea"/>
                <a:ea typeface="+mj-ea"/>
              </a:rPr>
              <a:t>는 경쟁</a:t>
            </a:r>
            <a:r>
              <a:rPr lang="en-US" altLang="ko-KR" sz="2400" dirty="0" smtClean="0"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latin typeface="+mj-ea"/>
                <a:ea typeface="+mj-ea"/>
              </a:rPr>
              <a:t>기록</a:t>
            </a:r>
            <a:r>
              <a:rPr lang="en-US" altLang="ko-KR" sz="2400" dirty="0" smtClean="0"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latin typeface="+mj-ea"/>
                <a:ea typeface="+mj-ea"/>
              </a:rPr>
              <a:t>기부 </a:t>
            </a:r>
            <a:r>
              <a:rPr lang="en-US" altLang="ko-KR" sz="2400" dirty="0" smtClean="0">
                <a:latin typeface="+mj-ea"/>
                <a:ea typeface="+mj-ea"/>
              </a:rPr>
              <a:t>3</a:t>
            </a:r>
            <a:r>
              <a:rPr lang="ko-KR" altLang="en-US" sz="2400" dirty="0" smtClean="0">
                <a:latin typeface="+mj-ea"/>
                <a:ea typeface="+mj-ea"/>
              </a:rPr>
              <a:t>가지 카테고리가 존재하여 동기부여와 높은 성취감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57696" y="5481966"/>
            <a:ext cx="819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RWM</a:t>
            </a:r>
            <a:r>
              <a:rPr lang="ko-KR" altLang="en-US" sz="2400" dirty="0">
                <a:latin typeface="+mj-ea"/>
                <a:ea typeface="+mj-ea"/>
              </a:rPr>
              <a:t>은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err="1" smtClean="0">
                <a:latin typeface="+mj-ea"/>
                <a:ea typeface="+mj-ea"/>
              </a:rPr>
              <a:t>런닝</a:t>
            </a:r>
            <a:r>
              <a:rPr lang="ko-KR" altLang="en-US" sz="2400" dirty="0" smtClean="0">
                <a:latin typeface="+mj-ea"/>
                <a:ea typeface="+mj-ea"/>
              </a:rPr>
              <a:t> 기록 관리 및 분석을 통한 개인의 </a:t>
            </a:r>
            <a:r>
              <a:rPr lang="ko-KR" altLang="en-US" sz="2400" dirty="0" err="1" smtClean="0">
                <a:latin typeface="+mj-ea"/>
                <a:ea typeface="+mj-ea"/>
              </a:rPr>
              <a:t>런닝</a:t>
            </a:r>
            <a:r>
              <a:rPr lang="ko-KR" altLang="en-US" sz="2400" dirty="0" smtClean="0">
                <a:latin typeface="+mj-ea"/>
                <a:ea typeface="+mj-ea"/>
              </a:rPr>
              <a:t> 역량 향상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8954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기술 스택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3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16827" y="849708"/>
            <a:ext cx="18646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Software Architecture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4080" y="1534308"/>
            <a:ext cx="10332495" cy="4970153"/>
            <a:chOff x="942109" y="1434484"/>
            <a:chExt cx="10332495" cy="4970153"/>
          </a:xfrm>
        </p:grpSpPr>
        <p:pic>
          <p:nvPicPr>
            <p:cNvPr id="9" name="image1.png"/>
            <p:cNvPicPr/>
            <p:nvPr/>
          </p:nvPicPr>
          <p:blipFill rotWithShape="1">
            <a:blip r:embed="rId2"/>
            <a:srcRect b="33217"/>
            <a:stretch/>
          </p:blipFill>
          <p:spPr>
            <a:xfrm>
              <a:off x="1276782" y="1434484"/>
              <a:ext cx="9997822" cy="4970153"/>
            </a:xfrm>
            <a:prstGeom prst="rect">
              <a:avLst/>
            </a:prstGeom>
            <a:ln/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942109" y="5721927"/>
              <a:ext cx="3449782" cy="6827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772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기술 스택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3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16827" y="849708"/>
            <a:ext cx="492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ERD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8" y="1370626"/>
            <a:ext cx="10297260" cy="50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2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기술 스택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3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16827" y="849708"/>
            <a:ext cx="1098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와이어프레임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816170" y="1416792"/>
            <a:ext cx="8559655" cy="5189854"/>
            <a:chOff x="1816170" y="1416792"/>
            <a:chExt cx="8559655" cy="5189854"/>
          </a:xfrm>
        </p:grpSpPr>
        <p:pic>
          <p:nvPicPr>
            <p:cNvPr id="9" name="image2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16170" y="1416792"/>
              <a:ext cx="8559655" cy="5189854"/>
            </a:xfrm>
            <a:prstGeom prst="rect">
              <a:avLst/>
            </a:prstGeom>
            <a:ln/>
          </p:spPr>
        </p:pic>
        <p:sp>
          <p:nvSpPr>
            <p:cNvPr id="5" name="TextBox 4"/>
            <p:cNvSpPr txBox="1"/>
            <p:nvPr/>
          </p:nvSpPr>
          <p:spPr>
            <a:xfrm>
              <a:off x="4409767" y="4837472"/>
              <a:ext cx="117987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기부레이스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9986" y="5751556"/>
              <a:ext cx="64893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기부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5301" y="6327087"/>
              <a:ext cx="84066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기부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028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88369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 계획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4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갈매기형 수장 5">
            <a:extLst>
              <a:ext uri="{FF2B5EF4-FFF2-40B4-BE49-F238E27FC236}">
                <a16:creationId xmlns:a16="http://schemas.microsoft.com/office/drawing/2014/main" id="{13C662F2-0AF3-4365-8FE9-0C19526B1863}"/>
              </a:ext>
            </a:extLst>
          </p:cNvPr>
          <p:cNvSpPr/>
          <p:nvPr/>
        </p:nvSpPr>
        <p:spPr>
          <a:xfrm>
            <a:off x="8062913" y="3174500"/>
            <a:ext cx="361473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갈매기형 수장 4">
            <a:extLst>
              <a:ext uri="{FF2B5EF4-FFF2-40B4-BE49-F238E27FC236}">
                <a16:creationId xmlns:a16="http://schemas.microsoft.com/office/drawing/2014/main" id="{65B66808-4F2D-4F22-B018-82DA25D237E8}"/>
              </a:ext>
            </a:extLst>
          </p:cNvPr>
          <p:cNvSpPr/>
          <p:nvPr/>
        </p:nvSpPr>
        <p:spPr>
          <a:xfrm>
            <a:off x="2838082" y="3174500"/>
            <a:ext cx="5598907" cy="13561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오각형 3">
            <a:extLst>
              <a:ext uri="{FF2B5EF4-FFF2-40B4-BE49-F238E27FC236}">
                <a16:creationId xmlns:a16="http://schemas.microsoft.com/office/drawing/2014/main" id="{E04DAC2D-5712-4283-8AC4-BE79A87D774B}"/>
              </a:ext>
            </a:extLst>
          </p:cNvPr>
          <p:cNvSpPr/>
          <p:nvPr/>
        </p:nvSpPr>
        <p:spPr>
          <a:xfrm>
            <a:off x="514351" y="3174500"/>
            <a:ext cx="2719044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9FC7BD4-9762-49D3-ABB1-8117E3E04827}"/>
              </a:ext>
            </a:extLst>
          </p:cNvPr>
          <p:cNvSpPr/>
          <p:nvPr/>
        </p:nvSpPr>
        <p:spPr>
          <a:xfrm rot="16200000">
            <a:off x="5130221" y="2385345"/>
            <a:ext cx="321466" cy="490574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A5E4AFC-24FA-4DA1-9B06-50B563FDA1C2}"/>
              </a:ext>
            </a:extLst>
          </p:cNvPr>
          <p:cNvSpPr/>
          <p:nvPr/>
        </p:nvSpPr>
        <p:spPr>
          <a:xfrm rot="5400000" flipV="1">
            <a:off x="1364348" y="1880715"/>
            <a:ext cx="321466" cy="202146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6E68FB4-D605-4224-B377-0F9E91FF5D02}"/>
              </a:ext>
            </a:extLst>
          </p:cNvPr>
          <p:cNvSpPr/>
          <p:nvPr/>
        </p:nvSpPr>
        <p:spPr>
          <a:xfrm rot="5400000" flipV="1">
            <a:off x="9319025" y="1474600"/>
            <a:ext cx="321466" cy="2833689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54E5F-6E8C-4E1C-9BC4-0BD9603CC360}"/>
              </a:ext>
            </a:extLst>
          </p:cNvPr>
          <p:cNvSpPr txBox="1"/>
          <p:nvPr/>
        </p:nvSpPr>
        <p:spPr>
          <a:xfrm>
            <a:off x="680939" y="2236707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10/12 ~ 10/16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9B7CC-14FB-46CB-AC1B-D98C30A14907}"/>
              </a:ext>
            </a:extLst>
          </p:cNvPr>
          <p:cNvSpPr txBox="1"/>
          <p:nvPr/>
        </p:nvSpPr>
        <p:spPr>
          <a:xfrm>
            <a:off x="8703744" y="2251141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11/4 ~ 11/13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5C548-49F3-4935-B6B4-6BDB776DF5F4}"/>
              </a:ext>
            </a:extLst>
          </p:cNvPr>
          <p:cNvSpPr txBox="1"/>
          <p:nvPr/>
        </p:nvSpPr>
        <p:spPr>
          <a:xfrm>
            <a:off x="4514940" y="514577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10/14 ~ 11/6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1ABC9-FE11-4C1B-A2A6-5BB6FC41621B}"/>
              </a:ext>
            </a:extLst>
          </p:cNvPr>
          <p:cNvSpPr txBox="1"/>
          <p:nvPr/>
        </p:nvSpPr>
        <p:spPr>
          <a:xfrm>
            <a:off x="691011" y="3621915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프로젝트 기획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E5C37-3780-4F10-9DBD-3DCF033C6C3F}"/>
              </a:ext>
            </a:extLst>
          </p:cNvPr>
          <p:cNvSpPr txBox="1"/>
          <p:nvPr/>
        </p:nvSpPr>
        <p:spPr>
          <a:xfrm>
            <a:off x="4487270" y="3642791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프로젝트 개발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90E43-4137-4D69-B426-7C57660E2F9F}"/>
              </a:ext>
            </a:extLst>
          </p:cNvPr>
          <p:cNvSpPr txBox="1"/>
          <p:nvPr/>
        </p:nvSpPr>
        <p:spPr>
          <a:xfrm>
            <a:off x="8727907" y="3621915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테스트 및 최종 발표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97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1D4852-205B-493C-89F3-88C4FE499E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C6AF2411-A7CC-4065-9357-B40AAF9AEA41}"/>
              </a:ext>
            </a:extLst>
          </p:cNvPr>
          <p:cNvSpPr/>
          <p:nvPr/>
        </p:nvSpPr>
        <p:spPr>
          <a:xfrm>
            <a:off x="753978" y="978568"/>
            <a:ext cx="10716126" cy="5021179"/>
          </a:xfrm>
          <a:prstGeom prst="bracketPair">
            <a:avLst>
              <a:gd name="adj" fmla="val 1027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945B-51C4-4B81-9E11-443F5A31991C}"/>
              </a:ext>
            </a:extLst>
          </p:cNvPr>
          <p:cNvSpPr txBox="1"/>
          <p:nvPr/>
        </p:nvSpPr>
        <p:spPr>
          <a:xfrm flipH="1">
            <a:off x="3380142" y="2765882"/>
            <a:ext cx="54637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smtClean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0146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188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Bold</vt:lpstr>
      <vt:lpstr>Arial</vt:lpstr>
      <vt:lpstr>Arial Nova</vt:lpstr>
      <vt:lpstr>나눔명조</vt:lpstr>
      <vt:lpstr>나눔스퀘어 Light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multicampus</cp:lastModifiedBy>
  <cp:revision>44</cp:revision>
  <dcterms:created xsi:type="dcterms:W3CDTF">2020-09-14T00:48:43Z</dcterms:created>
  <dcterms:modified xsi:type="dcterms:W3CDTF">2020-10-23T03:58:44Z</dcterms:modified>
</cp:coreProperties>
</file>