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1. SELECT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6152"/>
            <a:ext cx="8153400" cy="990600"/>
          </a:xfrm>
        </p:spPr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붙이기 연산자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||null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||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commission_pct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||salary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||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hire_date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||(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salary+300) 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employees;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152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57349"/>
            <a:ext cx="16668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58" y="3501008"/>
            <a:ext cx="2076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54" y="4581128"/>
            <a:ext cx="27241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71" y="5733255"/>
            <a:ext cx="20478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문자열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literal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literal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character, number, date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로서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 select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절에 포함될 수 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date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character literal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' '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로 기술합니다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character string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각 레코드마다 출력합니다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select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'hello' from employees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select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'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2018/07/15'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09120"/>
            <a:ext cx="714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03" y="5877272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문자열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literal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|| '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is a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' ||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job_id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as "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Employee Details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"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645024"/>
            <a:ext cx="3390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Qute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(q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연산자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 smtClean="0">
                <a:latin typeface="굴림" pitchFamily="50" charset="-127"/>
                <a:ea typeface="굴림" pitchFamily="50" charset="-127"/>
              </a:rPr>
              <a:t>department_name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 ||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 q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'[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Departments's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Manager Id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:]'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||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2400" dirty="0" err="1" smtClean="0">
                <a:latin typeface="굴림" pitchFamily="50" charset="-127"/>
                <a:ea typeface="굴림" pitchFamily="50" charset="-127"/>
              </a:rPr>
              <a:t>manager_id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as "Department and Manager"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from departments;</a:t>
            </a:r>
          </a:p>
          <a:p>
            <a:pPr marL="0" indent="0">
              <a:buNone/>
            </a:pP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q'[Department's Manager Id:]' from employees;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q'&lt;Department's Manager Id:&gt;' from employees;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q'sDepartment's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Manager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Id:s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' from employees;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'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Department''s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Manager Id:' from employees;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3134201"/>
            <a:ext cx="5616624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877272"/>
            <a:ext cx="3248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중복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row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제거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distinct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employees;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49" y="1988840"/>
            <a:ext cx="11620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49" y="4653136"/>
            <a:ext cx="11715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테이블 구조 조회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describe employees</a:t>
            </a:r>
          </a:p>
          <a:p>
            <a:pPr marL="0" indent="0">
              <a:buNone/>
            </a:pP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desc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employees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4886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모든 칼럼을 조회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 select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* from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departments;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5743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특정 칼럼을 조회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 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location_id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departments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 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location_id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 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departments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</a:t>
            </a:r>
          </a:p>
          <a:p>
            <a:pPr marL="0" indent="0">
              <a:buNone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72317"/>
            <a:ext cx="20764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6" y="4941168"/>
            <a:ext cx="20955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2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SQL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문장 규칙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명령문은 대소문자를 구별하지 않는다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명령문을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줄 이상에 걸쳐 기술할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KeyWord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줄이거나 쪼개 쓸 수 없다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절마다 다른 줄에 기술하는 게 좋다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들어쓰기로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가독성을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높힐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마침표로 사용한다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2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수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식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숫자와 날짜 데이터를 산술 연산자와 곁들이면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수식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(expression)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 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숫자와 쓰는 연산자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+, -, *, /</a:t>
            </a:r>
          </a:p>
          <a:p>
            <a:pPr marL="0" indent="0"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날짜와 쓰는 연산자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 +, -</a:t>
            </a:r>
          </a:p>
        </p:txBody>
      </p:sp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산술 연산자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salary, salary+300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salary, 12*salary+100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salary, 12*(salary+100) from employees;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3124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05064"/>
            <a:ext cx="3267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01" y="5589240"/>
            <a:ext cx="3371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산술식에서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null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56895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800" dirty="0" err="1" smtClean="0">
                <a:latin typeface="굴림" pitchFamily="50" charset="-127"/>
                <a:ea typeface="굴림" pitchFamily="50" charset="-127"/>
              </a:rPr>
              <a:t>job_id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     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commission_pct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12*salary*</a:t>
            </a:r>
            <a:r>
              <a:rPr lang="en-US" altLang="ko-KR" sz="2800" dirty="0" err="1" smtClean="0">
                <a:latin typeface="굴림" pitchFamily="50" charset="-127"/>
                <a:ea typeface="굴림" pitchFamily="50" charset="-127"/>
              </a:rPr>
              <a:t>commission_pct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from employees;</a:t>
            </a:r>
          </a:p>
          <a:p>
            <a:pPr marL="0" indent="0">
              <a:buNone/>
            </a:pPr>
            <a:endParaRPr lang="ko-KR" altLang="en-US" sz="28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645024"/>
            <a:ext cx="64754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별명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(alias)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as name,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commission_pct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comm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from employees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"Name", salary*12 "Annual Salary" 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from employees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2362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7" y="4941168"/>
            <a:ext cx="24574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붙이기 연산자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붙이기 연산자는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칼럼이나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character string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다른 칼럼과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연결한다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결과 칼럼은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character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수식이다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||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job_id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as "Employees" 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employees;</a:t>
            </a:r>
          </a:p>
          <a:p>
            <a:pPr marL="0" indent="0">
              <a:buNone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45224"/>
            <a:ext cx="2600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522</TotalTime>
  <Words>389</Words>
  <Application>Microsoft Office PowerPoint</Application>
  <PresentationFormat>화면 슬라이드 쇼(4:3)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가을</vt:lpstr>
      <vt:lpstr>1. SELECT</vt:lpstr>
      <vt:lpstr>모든 칼럼을 조회</vt:lpstr>
      <vt:lpstr>특정 칼럼을 조회</vt:lpstr>
      <vt:lpstr>SQL 문장 규칙</vt:lpstr>
      <vt:lpstr>수식</vt:lpstr>
      <vt:lpstr>산술 연산자</vt:lpstr>
      <vt:lpstr>산술식에서 null</vt:lpstr>
      <vt:lpstr>별명(alias)</vt:lpstr>
      <vt:lpstr>붙이기 연산자</vt:lpstr>
      <vt:lpstr>붙이기 연산자</vt:lpstr>
      <vt:lpstr>문자열 literal</vt:lpstr>
      <vt:lpstr>문자열 literal</vt:lpstr>
      <vt:lpstr>Qute(q) 연산자</vt:lpstr>
      <vt:lpstr>중복 row 제거</vt:lpstr>
      <vt:lpstr>테이블 구조 조회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59</cp:revision>
  <dcterms:created xsi:type="dcterms:W3CDTF">2018-12-18T05:38:34Z</dcterms:created>
  <dcterms:modified xsi:type="dcterms:W3CDTF">2018-12-20T03:55:16Z</dcterms:modified>
</cp:coreProperties>
</file>