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3. single function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산술</a:t>
            </a:r>
            <a:r>
              <a:rPr lang="ko-KR" altLang="en-US" sz="3600">
                <a:latin typeface="굴림" pitchFamily="50" charset="-127"/>
                <a:ea typeface="굴림" pitchFamily="50" charset="-127"/>
              </a:rPr>
              <a:t>식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sysdate+1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sysdate-1 from dual;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sysdate-sysdate 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sysdate+sysdate from dual;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--error</a:t>
            </a:r>
            <a:endParaRPr lang="en-US" altLang="ko-KR" sz="24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sysdate*1 from dual;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        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</a:t>
            </a:r>
            <a:r>
              <a:rPr lang="en-US" altLang="ko-KR" sz="24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sysdate/1 from dual;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         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</a:t>
            </a:r>
            <a:r>
              <a:rPr lang="en-US" altLang="ko-KR" sz="240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error</a:t>
            </a:r>
            <a:endParaRPr lang="ko-KR" altLang="en-US" sz="24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72816"/>
            <a:ext cx="1266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90" y="2636912"/>
            <a:ext cx="12858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76847"/>
            <a:ext cx="12382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12" y="4437112"/>
            <a:ext cx="13144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latin typeface="굴림" pitchFamily="50" charset="-127"/>
                <a:ea typeface="굴림" pitchFamily="50" charset="-127"/>
              </a:rPr>
              <a:t>날짜 산술식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last_name, (sysdate-hire_date)/7 as weeks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department_id=90;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38968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months_between('25-FEB-19','19-DEC-18')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months_between('19-DEC-18','25-FEB-19')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add_months('19-DEC-18',1)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next_day('18-DEC-18','friday') from 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last_day('18-DEC-18') from 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4864"/>
            <a:ext cx="53911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62" y="3370523"/>
            <a:ext cx="55340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90" y="4581128"/>
            <a:ext cx="18192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15" y="5517232"/>
            <a:ext cx="2076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40" y="6237312"/>
            <a:ext cx="1533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hire_date,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months_between(sysdate,hire_date) tenure,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add_months(hire_date, 6) review,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next_day(hire_date, 'friday'),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last_day(hire_date)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months_between(sysdate, hire_date)&lt;150;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3137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round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와 날짜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round(to_date('14-feb-23'),'month') from dual;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round(to_date('15-jan-23'),'month') from dual;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round(to_date('16-jan-23'),'month') from dual;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round(to_date('01-jan-23'),'year') from dual;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round(to_date('30-jun-23'),'year') from dual;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round(to_date('01-jul-23'),'year') from dual; 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988840"/>
            <a:ext cx="24955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780928"/>
            <a:ext cx="24860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573016"/>
            <a:ext cx="249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7" y="4437112"/>
            <a:ext cx="23907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229200"/>
            <a:ext cx="2352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49" y="6165304"/>
            <a:ext cx="23526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trunc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와 날짜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136904" cy="4495800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trunc(to_date('14-feb-23'),'month') 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trunc(to_date('15-jan-23'),'month') from dual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;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trunc(to_date('16-jan-23'),'month')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dual;</a:t>
            </a: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trunc(to_date('01-jan-23'),'year')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dual;</a:t>
            </a: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trunc(to_date('30-jun-23'),'year')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dual;</a:t>
            </a:r>
          </a:p>
          <a:p>
            <a:pPr marL="0" indent="0">
              <a:lnSpc>
                <a:spcPts val="2500"/>
              </a:lnSpc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trunc(to_date('01-jul-23'),'year')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505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40" y="2828925"/>
            <a:ext cx="2486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51" y="3633788"/>
            <a:ext cx="2514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12" y="4437112"/>
            <a:ext cx="2352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62" y="5229200"/>
            <a:ext cx="2371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01" y="6093296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hire_date,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round(hire_date, 'month'),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trunc(hire_date, 'month')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hire_date like '%07';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5924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함수 종류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단일행 함수는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select, where, order by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절에 쓴다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5296"/>
            <a:ext cx="7615757" cy="404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문자 함수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대소문자 변환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lower('SQL Course')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upper('SQL Course')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initcap('SQL Course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8840"/>
            <a:ext cx="1504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45" y="3224212"/>
            <a:ext cx="1457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5" y="4725144"/>
            <a:ext cx="1552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대소문자 변환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last_name, department_id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last_name='higgins';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employee_id, last_name, department_id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lower(last_name)='higgins';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2190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05" y="5517232"/>
            <a:ext cx="31337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문자 편집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concat('Hello','World') 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substr('HelloWorld',1,5) 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length('HelloWorld') 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instr('HelloWorld','W') 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lpad(salary,10,'*') from 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rpad(salary,10,'*') from 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replace('JACK and JUE','J','BL') from dual;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13" y="1709046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38" y="2683638"/>
            <a:ext cx="1800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38" y="3269998"/>
            <a:ext cx="16097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8" y="4068821"/>
            <a:ext cx="1724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38" y="4653135"/>
            <a:ext cx="1419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88" y="5390360"/>
            <a:ext cx="1400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38" y="6237312"/>
            <a:ext cx="2066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문자 편집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trim('H' from 'HelloWorld')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'|' || ' hello world ' || '|'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'|' || trim(' ' from ' hello world ') || '|' 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400">
                <a:latin typeface="굴림" pitchFamily="50" charset="-127"/>
                <a:ea typeface="굴림" pitchFamily="50" charset="-127"/>
              </a:rPr>
              <a:t>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1924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59" y="3498112"/>
            <a:ext cx="2085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84" y="5217502"/>
            <a:ext cx="2343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문자 편집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concat(first_name, last_name) name,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job_id, length(last_name), instr(last_name, 'a') "Contains 'a'?"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substr(job_id,4)='REP';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concat(first_name, last_name) name,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length(last_name), instr(last_name,'a') "Contains 'a'?"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substr(last_name,-1,1)='n';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638016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57" y="5661248"/>
            <a:ext cx="5476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숫자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round(45.926,2)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trunc(45.926,2)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dual;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mod(1600,300) 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dual;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64" y="1799107"/>
            <a:ext cx="1123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9" y="3262202"/>
            <a:ext cx="1133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39" y="4543838"/>
            <a:ext cx="10191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숫자 함수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round(45.923,2), round(45.923,0), round(45.923,-1)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dual;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trunc(45.923,2), trunc(45.923), trunc(45.923,-1)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dual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last_name, salary, mod(salary,5000)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job_id='SA_REP';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09" y="2204863"/>
            <a:ext cx="3390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59" y="3789040"/>
            <a:ext cx="3267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45224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911</TotalTime>
  <Words>606</Words>
  <Application>Microsoft Office PowerPoint</Application>
  <PresentationFormat>화면 슬라이드 쇼(4:3)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가을</vt:lpstr>
      <vt:lpstr>3. single function</vt:lpstr>
      <vt:lpstr>함수 종류</vt:lpstr>
      <vt:lpstr>문자 함수 - 대소문자 변환 함수</vt:lpstr>
      <vt:lpstr>대소문자 변환 함수</vt:lpstr>
      <vt:lpstr>문자 편집 함수</vt:lpstr>
      <vt:lpstr>문자 편집 함수</vt:lpstr>
      <vt:lpstr>문자 편집 함수</vt:lpstr>
      <vt:lpstr>숫자 함수</vt:lpstr>
      <vt:lpstr>숫자 함수</vt:lpstr>
      <vt:lpstr>날짜 산술식</vt:lpstr>
      <vt:lpstr>날짜 산술식</vt:lpstr>
      <vt:lpstr>날짜 함수</vt:lpstr>
      <vt:lpstr>날짜 함수</vt:lpstr>
      <vt:lpstr>round와 날짜</vt:lpstr>
      <vt:lpstr>trunc와 날짜</vt:lpstr>
      <vt:lpstr>날짜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129</cp:revision>
  <dcterms:created xsi:type="dcterms:W3CDTF">2018-12-18T05:38:34Z</dcterms:created>
  <dcterms:modified xsi:type="dcterms:W3CDTF">2018-12-21T05:34:05Z</dcterms:modified>
</cp:coreProperties>
</file>