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4.single function 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to_date(char, format model)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last_name,hire_date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hire_date=to_date('May 24, 2007','fxMon  dd, rr'); </a:t>
            </a:r>
            <a:r>
              <a:rPr lang="en-US" altLang="ko-KR" sz="18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--error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last_name,hire_date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hire_date=to_date('May 24, 2007','Mon  dd, rr');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229200"/>
            <a:ext cx="2124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to_char(), to_date()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와 날짜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to_char(hire_date, 'DD-Mon-YYYY')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hire_date&lt;to_date('01-Jan-03','DD-Mon-RR');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36736"/>
            <a:ext cx="3657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to_number(char, format model)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to_number('$1234.12','$9999.00') from dual;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to_number('1237') from dual;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to_char(sysdate) from 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to_char(1234) from 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to_date('07-Mar-07') from dual;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68" y="3737793"/>
            <a:ext cx="1381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69" y="4507024"/>
            <a:ext cx="1066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19" y="2060848"/>
            <a:ext cx="2114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094" y="2852936"/>
            <a:ext cx="12858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44" y="5589240"/>
            <a:ext cx="1495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중첩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upper(concat(substr(last_name,1,8),'_US'))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department_id=60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to_char(round((salary/7),2),'99G999D99',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'NLS_NUMERIC_CHARACTERS=,.')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smtClean="0">
                <a:latin typeface="굴림" pitchFamily="50" charset="-127"/>
                <a:ea typeface="굴림" pitchFamily="50" charset="-127"/>
              </a:rPr>
              <a:t>NLS_NUMERIC_CHARACTERS=DG</a:t>
            </a:r>
            <a:endParaRPr lang="ko-KR" altLang="en-US" sz="16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41" y="2708920"/>
            <a:ext cx="426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84" y="4797152"/>
            <a:ext cx="4657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nvl()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nvl(commission_pct, 0),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(salary*12)+(salary*12*nvl(commission_pct,0)) an_sal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첫번째 파라미터가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null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이 아니면 첫 번째 파라미터를</a:t>
            </a: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                            null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이면 두 번째 파라미터를 리턴한다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두 파라미터의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datatype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이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같아야 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29" y="3140968"/>
            <a:ext cx="4733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nvl2()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salary, commission_pct,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nvl2(commission_pct,'SAL+COMM','SAL') income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department_id in (50,80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첫번째 파라미터가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null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이 아니면 두 번째 파라미터를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                            null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이면 세 번째 파라미터를 리턴한다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파라미터들의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datatype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은 달라도 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573015"/>
            <a:ext cx="46291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nullif()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first_name, length(first_name) "expr1",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last_name, length(last_name) "expr2",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nullif(length(first_name),length(last_name)) result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두 파라미터 값이 같으면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null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을</a:t>
            </a: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                          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다르면 첫 번째 파라미터를 리터한다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두 파라미터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datatype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이 같아야 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36556"/>
            <a:ext cx="5114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coalesce()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employee_id,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coalesce(to_char(commission_pct), 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to_char(manager_id),'None') result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파라미터들 중 처음으로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null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이 아닌 파라미터를 리턴한다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파라미터들의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datatype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은 같아야 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파라미터는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개 이상이다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30329"/>
            <a:ext cx="3343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case - conditional expression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job_id, salary,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case job_id when 'IT_PROG' then 1.10*salary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when 'ST_CLERK' then 1.15*salary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when 'SA_REP' then 1.20*salary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else salary end "revised_salary"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7"/>
            <a:ext cx="4800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case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(case job_id when '1' then 1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when '2' then 2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else 0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end) grade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; 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(case salary when 1 then '1'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when 2 then '2'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else '0'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end) grade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- case 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기준값과 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when 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비교값의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datatype</a:t>
            </a:r>
            <a:r>
              <a:rPr lang="ko-KR" altLang="en-US" sz="1800" b="1">
                <a:latin typeface="굴림" pitchFamily="50" charset="-127"/>
                <a:ea typeface="굴림" pitchFamily="50" charset="-127"/>
              </a:rPr>
              <a:t>은 </a:t>
            </a:r>
            <a:r>
              <a:rPr lang="ko-KR" altLang="en-US" sz="1800" b="1">
                <a:latin typeface="굴림" pitchFamily="50" charset="-127"/>
                <a:ea typeface="굴림" pitchFamily="50" charset="-127"/>
              </a:rPr>
              <a:t>같다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- then 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리턴값들의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datatype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은 같다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1800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DataType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변환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772816"/>
            <a:ext cx="4680521" cy="189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4419773" cy="277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case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712968" cy="44958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(case salary when '1' then '1'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when '2' then '2'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else '0'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end) grade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employees; </a:t>
            </a:r>
            <a:r>
              <a:rPr lang="en-US" altLang="ko-KR" sz="1800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--error</a:t>
            </a:r>
          </a:p>
          <a:p>
            <a:pPr marL="0" indent="0">
              <a:buNone/>
            </a:pPr>
            <a:endParaRPr lang="en-US" altLang="ko-KR" sz="18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(case salary when 1 then 1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when 2 then '2'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else '0'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end) grade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employees; </a:t>
            </a:r>
            <a:r>
              <a:rPr lang="en-US" altLang="ko-KR" sz="1800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--error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(case salary when 1 then '1'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when 2 then '2'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    else 0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end) grade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employees; </a:t>
            </a:r>
            <a:r>
              <a:rPr lang="en-US" altLang="ko-KR" sz="1800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--error</a:t>
            </a:r>
            <a:endParaRPr lang="ko-KR" altLang="en-US" sz="1800" b="1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8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case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salary,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(case when salary&lt;5000 then 'Low'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when salary&lt;10000 then 'Medium'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when salary&lt;20000 then 'Good'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else 'Excellent'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end) qualified_salary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13176"/>
            <a:ext cx="34575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decode()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job_id, salary,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decode(job_id, 'IT_PROG',  1.10*salary,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   'ST_CLERK', 1.15*salary,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     'SA_REP',   1.20*salary,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salary) revised_salary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파라미터에서 기준값과 비교값의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datatype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은 같다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48101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decode()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decode(trunc(salary/2000,0),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0,0.00,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1,0.09,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2,0.20,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3,0.30,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4,0.40,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5,0.42,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6,0.44,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0.45) tax_rate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department_id=80;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373216"/>
            <a:ext cx="2867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decode()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decode(salary,'a',1) 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decode(job_id,1,1) from employees;  </a:t>
            </a:r>
            <a:r>
              <a:rPr lang="en-US" altLang="ko-KR" sz="24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</a:t>
            </a:r>
            <a:r>
              <a:rPr lang="en-US" altLang="ko-KR" sz="2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error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decode(hire_date,'a',1) 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decode(hire_date,1,1) from employees; </a:t>
            </a:r>
            <a:r>
              <a:rPr lang="en-US" altLang="ko-KR" sz="24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</a:t>
            </a:r>
            <a:r>
              <a:rPr lang="en-US" altLang="ko-KR" sz="2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error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첫 번째 파라미터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number, date type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char type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으로 자동형변환한다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800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자동형변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hire_date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hire_date='17-jun-03';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salary='7000';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hire_date||'~'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salary||'~'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276871"/>
            <a:ext cx="12477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399045"/>
            <a:ext cx="6477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725143"/>
            <a:ext cx="13716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28" y="5949279"/>
            <a:ext cx="923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to_char(date, format model)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422529"/>
              </p:ext>
            </p:extLst>
          </p:nvPr>
        </p:nvGraphicFramePr>
        <p:xfrm>
          <a:off x="971600" y="1556792"/>
          <a:ext cx="554461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76"/>
                <a:gridCol w="3866640"/>
              </a:tblGrid>
              <a:tr h="304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요소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결과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YYYY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네자리 숫자 표기된 연도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YEAR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문자 표기된 연도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RR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두자리 숫자 표기된 연도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MM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두 자리 숫자로 표기된 월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MONTH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문자 표기된 월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MON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세글자로 표기된 월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DY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세글자로 표기된 요일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DAY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문자 표기된 요일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DD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두 자리 숫자로 표기된 일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HH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시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MI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분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SS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초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4034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AM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오전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후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to_char(date, format model)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1860823"/>
            <a:ext cx="2257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54" y="2672723"/>
            <a:ext cx="68849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/>
              <a:t>select to_char(sysdate, 'YYYY/MM/DD') from dual</a:t>
            </a:r>
            <a:r>
              <a:rPr lang="en-US" altLang="ko-KR" sz="1800" smtClean="0"/>
              <a:t>;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select to_char(sysdate, 'YEAR,MONTH,DDsp DY(day)') from dual</a:t>
            </a:r>
            <a:r>
              <a:rPr lang="en-US" altLang="ko-KR" sz="1800" smtClean="0"/>
              <a:t>;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select to_char(sysdate,'HH24:MI:SS AM') from dual</a:t>
            </a:r>
            <a:r>
              <a:rPr lang="en-US" altLang="ko-KR" sz="1800" smtClean="0"/>
              <a:t>;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select to_char(sysdate,'DD "of" Month') from dual</a:t>
            </a:r>
            <a:r>
              <a:rPr lang="en-US" altLang="ko-KR" sz="1800" smtClean="0"/>
              <a:t>;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select to_char(sysdate,'DD "of" MONTH') from dual</a:t>
            </a:r>
            <a:r>
              <a:rPr lang="en-US" altLang="ko-KR" sz="1800" smtClean="0"/>
              <a:t>;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select to_char(sysdate,'yyyy/mm/dd hh:mi:ss am') from dual</a:t>
            </a:r>
            <a:r>
              <a:rPr lang="en-US" altLang="ko-KR" sz="1800" smtClean="0"/>
              <a:t>;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select to_char(sysdate,'ddspth') from dual;</a:t>
            </a:r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24" y="3436736"/>
            <a:ext cx="2286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274" y="4077072"/>
            <a:ext cx="23050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27" y="4797152"/>
            <a:ext cx="23050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77" y="5589240"/>
            <a:ext cx="3009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3" y="6165304"/>
            <a:ext cx="1914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fm(fill mode)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to_char(hire_date,'fmDD Month YY') as hiredate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employees;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to_char(hire_date,'DD Month YY') as hiredate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14872"/>
            <a:ext cx="34480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78" y="5229200"/>
            <a:ext cx="3581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to_char(number, 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format model)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25213164"/>
              </p:ext>
            </p:extLst>
          </p:nvPr>
        </p:nvGraphicFramePr>
        <p:xfrm>
          <a:off x="683568" y="1844824"/>
          <a:ext cx="8153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209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요소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결과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숫자를 표기한다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숫자를 표기한다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  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정수 빈 자리는 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0 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을 표기한다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$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숫자 앞에 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$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를 표기한다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L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숫자 앞에 지역 통화 기호를 표기한다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소수점을 표기한다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천단위 구분 기호를 표기한다</a:t>
                      </a:r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to_char(number, format model)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to_char(salary,'$99,999.00')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last_name='Ernst';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to_char(12.12,'9999.999') from 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to_char(12.12,'0000.000') from dual;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to_char(1237,'L9999') from dual;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63456"/>
            <a:ext cx="1514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61048"/>
            <a:ext cx="1676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69160"/>
            <a:ext cx="1647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74" y="5784839"/>
            <a:ext cx="18954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to_date(char, format model)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last_name,hire_date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hire_date=to_date('May 24, 2007','fxMon dd, yyyy');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last_name,hire_date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hire_date=to_date('May 24, 2007','fxMon  dd, yyyy'); </a:t>
            </a:r>
            <a:r>
              <a:rPr lang="en-US" altLang="ko-KR" sz="1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 error</a:t>
            </a:r>
            <a:endParaRPr lang="en-US" altLang="ko-KR" sz="140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last_name,hire_date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hire_date=to_date('May 24, 2007','Mon  dd, yyyy');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16632"/>
            <a:ext cx="21336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021288"/>
            <a:ext cx="21621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922</TotalTime>
  <Words>1035</Words>
  <Application>Microsoft Office PowerPoint</Application>
  <PresentationFormat>화면 슬라이드 쇼(4:3)</PresentationFormat>
  <Paragraphs>265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가을</vt:lpstr>
      <vt:lpstr>4.single function </vt:lpstr>
      <vt:lpstr>DataType 변환</vt:lpstr>
      <vt:lpstr>자동형변환</vt:lpstr>
      <vt:lpstr>to_char(date, format model)</vt:lpstr>
      <vt:lpstr>to_char(date, format model)</vt:lpstr>
      <vt:lpstr>fm(fill mode)</vt:lpstr>
      <vt:lpstr>to_char(number, format model)</vt:lpstr>
      <vt:lpstr>to_char(number, format model)</vt:lpstr>
      <vt:lpstr>to_date(char, format model)</vt:lpstr>
      <vt:lpstr>to_date(char, format model)</vt:lpstr>
      <vt:lpstr>to_char(), to_date() 와 날짜</vt:lpstr>
      <vt:lpstr>to_number(char, format model)</vt:lpstr>
      <vt:lpstr>중첩 함수</vt:lpstr>
      <vt:lpstr>nvl()</vt:lpstr>
      <vt:lpstr>nvl2()</vt:lpstr>
      <vt:lpstr>nullif()</vt:lpstr>
      <vt:lpstr>coalesce()</vt:lpstr>
      <vt:lpstr>case - conditional expression</vt:lpstr>
      <vt:lpstr>case</vt:lpstr>
      <vt:lpstr>case</vt:lpstr>
      <vt:lpstr>case</vt:lpstr>
      <vt:lpstr>decode()</vt:lpstr>
      <vt:lpstr>decode()</vt:lpstr>
      <vt:lpstr>decode()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151</cp:revision>
  <dcterms:created xsi:type="dcterms:W3CDTF">2018-12-18T05:38:34Z</dcterms:created>
  <dcterms:modified xsi:type="dcterms:W3CDTF">2018-12-24T02:07:16Z</dcterms:modified>
</cp:coreProperties>
</file>