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98" r:id="rId4"/>
    <p:sldId id="280" r:id="rId5"/>
    <p:sldId id="281" r:id="rId6"/>
    <p:sldId id="285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6. join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on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e.employee_id, e.last_name, e.department_id,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d.department_id, d.location_id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on (e.department_id = d.department_id);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10130"/>
            <a:ext cx="5838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개 이상 테이블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 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city, 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d.department_id = e.department_id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join locations 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d.location_id = l.location_id;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e.employee_id, l.city,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using (department_id)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join locations 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using (location_id);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6992"/>
            <a:ext cx="429196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61248"/>
            <a:ext cx="429196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레코드 선별 조건 추가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e.employee_id, e.last_name, e.department_id,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d.department_id, d.location_id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e.department_id = d.department_id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and e.manager_id=149;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e.employee_id, e.last_name, e.department_id,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d.department_id, d.location_id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e.department_id = d.department_id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e.manager_id=149;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14998"/>
            <a:ext cx="496855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61248"/>
            <a:ext cx="496855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self 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worker.last_name emp, manager.last_name mgr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worker join employees manager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worker.manager_id = manager.employee_id;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worker.last_name emp, manager.last_name mgr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worker join employees manager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manager_id = employee_id; </a:t>
            </a:r>
            <a:r>
              <a:rPr lang="en-US" altLang="ko-KR" sz="20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 error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 emp, last_name mgr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worker join employees manager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worker.manager_id = manager.employee_id; </a:t>
            </a:r>
            <a:r>
              <a:rPr lang="en-US" altLang="ko-KR" sz="20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 </a:t>
            </a:r>
            <a:r>
              <a:rPr lang="en-US" altLang="ko-KR" sz="20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error</a:t>
            </a:r>
          </a:p>
          <a:p>
            <a:pPr marL="0" indent="0">
              <a:buNone/>
            </a:pPr>
            <a:endParaRPr lang="en-US" altLang="ko-KR" sz="200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self join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에선 칼럼명에 접두사를 붙여야 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00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83410"/>
            <a:ext cx="2304256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nonequijoin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e.last_name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e.salary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e.job_id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from employees e join jobs j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on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e.salary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between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j.min_salary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and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j.max_salary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j.job_id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='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IT_PROG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';</a:t>
            </a:r>
          </a:p>
          <a:p>
            <a:pPr marL="0" indent="0">
              <a:buNone/>
            </a:pP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e.last_name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e.salary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e.job_id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from employees e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e.salary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 between 4000 and 10000;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14" y="3063858"/>
            <a:ext cx="3505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373216"/>
            <a:ext cx="3505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outer 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count(*)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department_id=190;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department_id, 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departments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department_id=190;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is null;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44" y="2371996"/>
            <a:ext cx="752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23" y="3789040"/>
            <a:ext cx="2657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73" y="5517232"/>
            <a:ext cx="3019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outer 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e.last_name, e.department_id,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 left outer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e.department_id = d.department_id;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e.last_name, d.department_id,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 right outer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e.department_id = d.department_id;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e.last_name, d.department_id,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 full outer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on e.department_id = d.department_id;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293096"/>
            <a:ext cx="4543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7" y="2708920"/>
            <a:ext cx="4305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18" y="5589240"/>
            <a:ext cx="3695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93" y="6165304"/>
            <a:ext cx="4086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과거 문법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, equijoin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d.department_id, d.department_name, d.location_id, l.city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departments d, locations 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d.location_id = l.location_id;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d.department_id, d.department_name, d.location_id, l.city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departments d, locations 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d.location_id = l.location_id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and d.department_id in (20,50);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7500"/>
            <a:ext cx="73898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12" y="5589240"/>
            <a:ext cx="6067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개 이상 테이블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e.last_name, d.department_name, l.city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 e, departments d, locations l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e.department_id = d.department_id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and d.location_id = l.location_id;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37882"/>
            <a:ext cx="4705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nonequijoin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e.last_name, e.salary, e.job_id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 e, jobs j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e.salary between j.min_salary and j.max_salary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and j.job_id='IT_PROG';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0" y="3725937"/>
            <a:ext cx="3505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join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종류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inner join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- natural join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- using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- on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outer join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- left outer join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- right outer join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- full outer join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0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outerjoin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e.last_name, e.department_id,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e,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e.department_id(+) = d.department_id;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e.last_name, e.department_id,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e,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e.department_id = d.department_id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(+);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full outer join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은 없다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55408"/>
            <a:ext cx="4419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88" y="4869160"/>
            <a:ext cx="4400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selfjoin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worker.last_name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||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'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works for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'||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manager.last_name</a:t>
            </a: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 worker, employees manager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worker.manager_id = manager.employee_id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04337"/>
            <a:ext cx="391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1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equijoin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02922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natural join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department_id, department_name, location_id, city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departments natural join locations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department_id, department_name, location_id, city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departments natural join locations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in (20,50);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10" y="4941168"/>
            <a:ext cx="60483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00" y="2492895"/>
            <a:ext cx="73612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using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last_name, location_id,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join departments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using (department_id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last_name, location_id,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natural join departments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4591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55" y="4941168"/>
            <a:ext cx="4448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접두사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city, department_name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locations l join departments d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using(location_id)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location_id=1400;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l.city, d.department_name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locations l join departments d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using(location_id)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location_id=1400;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locations.city, departments.department_name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from locations join departments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using(location_id)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where location_id=1400;</a:t>
            </a:r>
            <a:endParaRPr lang="ko-KR" altLang="en-US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18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접두사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495800"/>
          </a:xfrm>
        </p:spPr>
        <p:txBody>
          <a:bodyPr numCol="1" spcCol="360000"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l.city,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locations l join departments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d 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using(location_id)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sz="20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d.location_id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=1400; --error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l.city, d.department_name, </a:t>
            </a:r>
            <a:r>
              <a:rPr lang="en-US" altLang="ko-KR" sz="20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d.location_id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locations l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using(location_id)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location_id=1400; --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error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- using 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에 사용된 칼럼에 접두사를 붙이지 못한다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접두사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9793088" cy="4104456"/>
          </a:xfrm>
        </p:spPr>
        <p:txBody>
          <a:bodyPr numCol="2" spcCol="0">
            <a:noAutofit/>
          </a:bodyPr>
          <a:lstStyle/>
          <a:p>
            <a:pPr marL="0" indent="0">
              <a:buNone/>
            </a:pPr>
            <a:endParaRPr lang="en-US" altLang="ko-KR" sz="17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700" b="1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e.last_name, </a:t>
            </a:r>
            <a:r>
              <a:rPr lang="en-US" altLang="ko-KR" sz="1700" b="1" smtClean="0">
                <a:latin typeface="굴림" pitchFamily="50" charset="-127"/>
                <a:ea typeface="굴림" pitchFamily="50" charset="-127"/>
              </a:rPr>
              <a:t> d.department_name</a:t>
            </a:r>
            <a:endParaRPr lang="en-US" altLang="ko-KR" sz="17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using(department_id)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where department_id=60;</a:t>
            </a:r>
          </a:p>
          <a:p>
            <a:pPr marL="0" indent="0">
              <a:buNone/>
            </a:pPr>
            <a:endParaRPr lang="en-US" altLang="ko-KR" sz="17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7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select e.last_name, d.department_name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using(department_id)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sz="17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d.department_id</a:t>
            </a: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=60; --error</a:t>
            </a:r>
          </a:p>
          <a:p>
            <a:pPr marL="0" indent="0">
              <a:buNone/>
            </a:pPr>
            <a:endParaRPr lang="en-US" altLang="ko-KR" sz="17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7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select e.last_name, d.department_name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using(department_id)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where d.manager_id=60</a:t>
            </a:r>
            <a:r>
              <a:rPr lang="en-US" altLang="ko-KR" sz="1700" b="1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17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7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select e.last_name, d.department_name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using(department_id)</a:t>
            </a:r>
          </a:p>
          <a:p>
            <a:pPr marL="0" indent="0">
              <a:buNone/>
            </a:pP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where </a:t>
            </a:r>
            <a:r>
              <a:rPr lang="en-US" altLang="ko-KR" sz="17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manager_id</a:t>
            </a:r>
            <a:r>
              <a:rPr lang="en-US" altLang="ko-KR" sz="1700" b="1">
                <a:latin typeface="굴림" pitchFamily="50" charset="-127"/>
                <a:ea typeface="굴림" pitchFamily="50" charset="-127"/>
              </a:rPr>
              <a:t>=60;  --error</a:t>
            </a:r>
            <a:endParaRPr lang="ko-KR" altLang="en-US" sz="17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94928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 using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에 사용되지 않은 공통 칼럼엔 접두사를 붙여야 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접두사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e.last_name,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using(department_id)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employee_id=100;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e.last_name, d.department_name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 e join departments 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using(department_id)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e.employee_id=100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비공통칼럼은 접두사를 자유롭게 붙일 수 있다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36912"/>
            <a:ext cx="2286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34742"/>
            <a:ext cx="2286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1078</TotalTime>
  <Words>778</Words>
  <Application>Microsoft Office PowerPoint</Application>
  <PresentationFormat>화면 슬라이드 쇼(4:3)</PresentationFormat>
  <Paragraphs>225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가을</vt:lpstr>
      <vt:lpstr>6. join</vt:lpstr>
      <vt:lpstr>join 종류</vt:lpstr>
      <vt:lpstr>equijoin</vt:lpstr>
      <vt:lpstr>natural join</vt:lpstr>
      <vt:lpstr>using</vt:lpstr>
      <vt:lpstr>접두사</vt:lpstr>
      <vt:lpstr>접두사</vt:lpstr>
      <vt:lpstr>접두사</vt:lpstr>
      <vt:lpstr>접두사</vt:lpstr>
      <vt:lpstr>on</vt:lpstr>
      <vt:lpstr>3개 이상 테이블 join</vt:lpstr>
      <vt:lpstr>레코드 선별 조건 추가</vt:lpstr>
      <vt:lpstr>self join</vt:lpstr>
      <vt:lpstr>nonequijoin</vt:lpstr>
      <vt:lpstr>outer join</vt:lpstr>
      <vt:lpstr>outer join</vt:lpstr>
      <vt:lpstr>과거 문법, equijoin</vt:lpstr>
      <vt:lpstr>3개 이상 테이블 join</vt:lpstr>
      <vt:lpstr>nonequijoin</vt:lpstr>
      <vt:lpstr>outerjoin</vt:lpstr>
      <vt:lpstr>selfjoin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SIST98</cp:lastModifiedBy>
  <cp:revision>186</cp:revision>
  <dcterms:created xsi:type="dcterms:W3CDTF">2018-12-18T05:38:34Z</dcterms:created>
  <dcterms:modified xsi:type="dcterms:W3CDTF">2020-02-12T03:21:00Z</dcterms:modified>
</cp:coreProperties>
</file>