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3B9FF-2203-4248-B839-B030C7CC6F97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1F16E-5C31-4EBE-8356-503EC5DF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9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1F16E-5C31-4EBE-8356-503EC5DF0F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3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7. subquery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any, all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last_name, job_id,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 &lt;any (select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 where job_id='IT_PROG')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and job_id&lt;&gt;'IT_PROG';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last_name, job_id,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 &lt;all (select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 where job_id='IT_PROG')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and job_id&lt;&gt;'IT_PROG';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65" y="2420888"/>
            <a:ext cx="385516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73" y="5085184"/>
            <a:ext cx="3783159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no row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를 리턴한 경우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 &gt;any(select salary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from employees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where employee_id=1000);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 &gt;all(select salary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from employees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where employee_id=1000); 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143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97" y="4797152"/>
            <a:ext cx="3371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exists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count(*) from departments;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count(*) from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exists (select * from employees 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where e.department_id=d.department_id);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count(*) from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not exists (select * from employees 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where e.department_id=d.department_id);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165449"/>
            <a:ext cx="7905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567999"/>
            <a:ext cx="790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517232"/>
            <a:ext cx="762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에서 리턴한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null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emp.last_name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employees emp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where emp.employee_id in (select mgr.manager_id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     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             from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employees mgr);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emp.last_name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employees emp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where emp.employee_id not in (select mgr.manager_id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         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               from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employees mgr);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emp.last_name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employees emp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where emp.employee_id &lt;&gt;all (select mgr.manager_id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        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               from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employees mgr);</a:t>
            </a:r>
            <a:endParaRPr lang="ko-KR" altLang="en-US" sz="18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492896"/>
            <a:ext cx="1276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7" y="4293096"/>
            <a:ext cx="7143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13916"/>
            <a:ext cx="733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subquery 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에서 리턴한 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null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emp.last_name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 emp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emp.employee_id not in (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select mgr.manager_id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from employees mgr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where manager_id is not null); 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8"/>
            <a:ext cx="15430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salary &gt; (select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where last_name=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'Abel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');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main query ( sub query 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outer query ( inner query )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49080"/>
            <a:ext cx="1962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368" y="3247344"/>
            <a:ext cx="742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종류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16832"/>
            <a:ext cx="788511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단일행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관련 연산자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4019553"/>
              </p:ext>
            </p:extLst>
          </p:nvPr>
        </p:nvGraphicFramePr>
        <p:xfrm>
          <a:off x="1043608" y="1916832"/>
          <a:ext cx="5903441" cy="262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12"/>
                <a:gridCol w="4653029"/>
              </a:tblGrid>
              <a:tr h="374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연산자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=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같다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크다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&gt;=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이상이다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&lt;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작다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&lt;=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이하이다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4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&lt;&gt;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다르다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단일행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job_id,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job_id = (select job_id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where last_name='Ernst')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and salary &gt;   (select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where last_name='Ernst');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19" y="6021288"/>
            <a:ext cx="2486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44" y="3146241"/>
            <a:ext cx="9906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44" y="4653136"/>
            <a:ext cx="647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그룹함수 포함한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job_id,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salary = (select min(salary)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from employees);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77072"/>
            <a:ext cx="2647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30" y="2770225"/>
            <a:ext cx="9906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having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절에서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department_id, min(salary)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group by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having min(salary)&gt;(select min(salary)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  where department_id=50);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job_id, avg(salary)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group by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having avg(salary) = (select min(avg(salary))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 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     group by job_id);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12976"/>
            <a:ext cx="2124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49" y="5949280"/>
            <a:ext cx="2076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564904"/>
            <a:ext cx="933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70" y="5292638"/>
            <a:ext cx="12954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다중행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subquery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관련 연산자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last_name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 = (select min(salary)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group by department_id); </a:t>
            </a:r>
            <a:r>
              <a:rPr lang="en-US" altLang="ko-KR" sz="20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--error</a:t>
            </a:r>
            <a:endParaRPr lang="ko-KR" altLang="en-US" sz="200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36912"/>
            <a:ext cx="981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22640"/>
              </p:ext>
            </p:extLst>
          </p:nvPr>
        </p:nvGraphicFramePr>
        <p:xfrm>
          <a:off x="755576" y="4077072"/>
          <a:ext cx="799288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8"/>
                <a:gridCol w="61990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연산자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in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목록 중의 한 요소와 일치하다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any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=, !=, &gt;, &lt;,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 &lt;=, &gt;=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와 결합해서 사용한다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subquery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에서 리턴되는 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row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가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없으면 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false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로 계산한다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all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=, !=, &gt;, &lt;,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 &lt;=, &gt;=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와 결합해서 사용한다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subquery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에서 리턴되는 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row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가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없으면 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true </a:t>
                      </a:r>
                      <a:r>
                        <a:rPr lang="ko-KR" altLang="en-US" b="1" baseline="0" smtClean="0">
                          <a:latin typeface="굴림" pitchFamily="50" charset="-127"/>
                          <a:ea typeface="굴림" pitchFamily="50" charset="-127"/>
                        </a:rPr>
                        <a:t>로 계산한다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in, any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 in (select min(salary)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group by department_id);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</a:t>
            </a: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 =any (select min(salary)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group by department_id);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67025"/>
            <a:ext cx="3238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28" y="5606720"/>
            <a:ext cx="3267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950</TotalTime>
  <Words>542</Words>
  <Application>Microsoft Office PowerPoint</Application>
  <PresentationFormat>화면 슬라이드 쇼(4:3)</PresentationFormat>
  <Paragraphs>145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가을</vt:lpstr>
      <vt:lpstr>7. subquery</vt:lpstr>
      <vt:lpstr>subquery</vt:lpstr>
      <vt:lpstr>subquery 종류</vt:lpstr>
      <vt:lpstr>단일행 subquery 관련 연산자</vt:lpstr>
      <vt:lpstr>단일행 subquery</vt:lpstr>
      <vt:lpstr>그룹함수 포함한 subquery</vt:lpstr>
      <vt:lpstr>having 절에서 subquery</vt:lpstr>
      <vt:lpstr>다중행 subquery 관련 연산자</vt:lpstr>
      <vt:lpstr>in, any</vt:lpstr>
      <vt:lpstr>any, all</vt:lpstr>
      <vt:lpstr>subquery 에서 no row를 리턴한 경우</vt:lpstr>
      <vt:lpstr>exists</vt:lpstr>
      <vt:lpstr>subquery 에서 리턴한 null</vt:lpstr>
      <vt:lpstr>subquery 에서 리턴한 null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159</cp:revision>
  <dcterms:created xsi:type="dcterms:W3CDTF">2018-12-18T05:38:34Z</dcterms:created>
  <dcterms:modified xsi:type="dcterms:W3CDTF">2018-12-27T07:19:54Z</dcterms:modified>
</cp:coreProperties>
</file>