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B8DF-9B6F-4C53-9280-86E90606CBF6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DAADC-24CB-4048-82D9-6731D6B65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DAADC-24CB-4048-82D9-6731D6B658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B27190-84BC-4212-BD5F-56D0709B9FA0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A91A0A-3C93-4425-95F7-038118690EA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굴림" pitchFamily="50" charset="-127"/>
                <a:ea typeface="굴림" pitchFamily="50" charset="-127"/>
              </a:rPr>
              <a:t>8. set</a:t>
            </a: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집합 연산자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00800" cy="461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union, union all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 all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19375"/>
            <a:ext cx="23812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941168"/>
            <a:ext cx="24003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intersect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intersect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intersect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department_id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62" y="2571750"/>
            <a:ext cx="1943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89240"/>
            <a:ext cx="2952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minus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minus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select employee_id</a:t>
            </a:r>
          </a:p>
          <a:p>
            <a:pPr marL="0" indent="0">
              <a:buNone/>
            </a:pPr>
            <a:r>
              <a:rPr lang="en-US" altLang="ko-KR" sz="2400">
                <a:latin typeface="굴림" pitchFamily="50" charset="-127"/>
                <a:ea typeface="굴림" pitchFamily="50" charset="-127"/>
              </a:rPr>
              <a:t>from job_history;</a:t>
            </a:r>
            <a:endParaRPr lang="ko-KR" altLang="en-US" sz="24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801439"/>
            <a:ext cx="19621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칼럼 개수 일치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en-US" altLang="ko-KR" sz="2000">
                <a:latin typeface="굴림" pitchFamily="50" charset="-127"/>
                <a:ea typeface="굴림" pitchFamily="50" charset="-127"/>
              </a:rPr>
              <a:t>location_id, department_name, null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location_id, null, state_province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locations;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location_id, department_name, null province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departments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location_id, null, state_province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locations;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661248"/>
            <a:ext cx="3838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24" y="3212976"/>
            <a:ext cx="34194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칼럼 개수와 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datatype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일치</a:t>
            </a:r>
            <a:r>
              <a:rPr lang="en-US" altLang="ko-KR" sz="360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3600" smtClean="0">
                <a:latin typeface="굴림" pitchFamily="50" charset="-127"/>
                <a:ea typeface="굴림" pitchFamily="50" charset="-127"/>
              </a:rPr>
              <a:t>정렬</a:t>
            </a:r>
            <a:endParaRPr lang="ko-KR" altLang="en-US" sz="36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job_id;</a:t>
            </a:r>
          </a:p>
          <a:p>
            <a:pPr marL="0" indent="0">
              <a:buNone/>
            </a:pPr>
            <a:endParaRPr lang="en-US" altLang="ko-KR" sz="2000">
              <a:latin typeface="굴림" pitchFamily="50" charset="-127"/>
              <a:ea typeface="굴림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salary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employees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union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select employee_id, job_id, 0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from job_history</a:t>
            </a:r>
          </a:p>
          <a:p>
            <a:pPr marL="0" indent="0">
              <a:buNone/>
            </a:pPr>
            <a:r>
              <a:rPr lang="en-US" altLang="ko-KR" sz="2000">
                <a:latin typeface="굴림" pitchFamily="50" charset="-127"/>
                <a:ea typeface="굴림" pitchFamily="50" charset="-127"/>
              </a:rPr>
              <a:t>order by 2;</a:t>
            </a:r>
            <a:endParaRPr lang="ko-KR" altLang="en-US" sz="200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57525"/>
            <a:ext cx="3086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61248"/>
            <a:ext cx="3086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952</TotalTime>
  <Words>171</Words>
  <Application>Microsoft Office PowerPoint</Application>
  <PresentationFormat>화면 슬라이드 쇼(4:3)</PresentationFormat>
  <Paragraphs>59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가을</vt:lpstr>
      <vt:lpstr>8. set</vt:lpstr>
      <vt:lpstr>집합 연산자</vt:lpstr>
      <vt:lpstr>union, union all</vt:lpstr>
      <vt:lpstr>intersect</vt:lpstr>
      <vt:lpstr>minus</vt:lpstr>
      <vt:lpstr>칼럼 개수 일치</vt:lpstr>
      <vt:lpstr>칼럼 개수와 datatype 일치, 정렬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141</cp:revision>
  <dcterms:created xsi:type="dcterms:W3CDTF">2018-12-18T05:38:34Z</dcterms:created>
  <dcterms:modified xsi:type="dcterms:W3CDTF">2018-12-28T06:55:42Z</dcterms:modified>
</cp:coreProperties>
</file>