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9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8B27190-84BC-4212-BD5F-56D0709B9FA0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8B27190-84BC-4212-BD5F-56D0709B9FA0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8B27190-84BC-4212-BD5F-56D0709B9FA0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8B27190-84BC-4212-BD5F-56D0709B9FA0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8B27190-84BC-4212-BD5F-56D0709B9FA0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8B27190-84BC-4212-BD5F-56D0709B9FA0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>
                <a:latin typeface="굴림" pitchFamily="50" charset="-127"/>
                <a:ea typeface="굴림" pitchFamily="50" charset="-127"/>
              </a:rPr>
              <a:t>9.DML 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89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update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employee_id, salary, job_id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employee_id=300;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update emp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set salary=9000, job_id=null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employee_id=300;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employee_id, salary, job_id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employee_id=300;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commit;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733256"/>
            <a:ext cx="25050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update - subquery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update emp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set job_id = (select job_id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             from employees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             where employee_id=205),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   salary = (select salary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             from employees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              where employee_id=205)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where employee_id=300;</a:t>
            </a: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rollback;</a:t>
            </a:r>
            <a:endParaRPr lang="ko-KR" altLang="en-US" sz="240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>
                <a:latin typeface="굴림" pitchFamily="50" charset="-127"/>
                <a:ea typeface="굴림" pitchFamily="50" charset="-127"/>
              </a:rPr>
              <a:t>update - subquery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update emp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set (job_id, salary) = 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       (select job_id, salary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        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        where employee_id=205)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employee_id=300;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employee_id, job_id, salary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employee_id=300;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commit;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517232"/>
            <a:ext cx="25622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delete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* from dept;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delete from dept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department_id = 300;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* from dept;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rollback;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* from dept;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delete dept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department_id = 300;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commit;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941168"/>
            <a:ext cx="44005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delete - subquery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employee_id, department_id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department_id = 90;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delete emp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department_id = (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select department_id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from departments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where department_name = 'Executive');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employee_id, department_id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where department_id = 90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;      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commit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;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Data Manipulation Language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DML </a:t>
            </a:r>
            <a:r>
              <a:rPr lang="ko-KR" altLang="en-US" sz="2400" smtClean="0">
                <a:latin typeface="굴림" pitchFamily="50" charset="-127"/>
                <a:ea typeface="굴림" pitchFamily="50" charset="-127"/>
              </a:rPr>
              <a:t>문장</a:t>
            </a:r>
            <a:endParaRPr lang="en-US" altLang="ko-KR" sz="24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- insert:   </a:t>
            </a:r>
            <a:r>
              <a:rPr lang="ko-KR" altLang="en-US" sz="2400" smtClean="0">
                <a:latin typeface="굴림" pitchFamily="50" charset="-127"/>
                <a:ea typeface="굴림" pitchFamily="50" charset="-127"/>
              </a:rPr>
              <a:t>테이블에 새로운 레코드를 추가한다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- update: </a:t>
            </a:r>
            <a:r>
              <a:rPr lang="ko-KR" altLang="en-US" sz="2400" smtClean="0">
                <a:latin typeface="굴림" pitchFamily="50" charset="-127"/>
                <a:ea typeface="굴림" pitchFamily="50" charset="-127"/>
              </a:rPr>
              <a:t>테이블의 기존 레코드 필드값을 수정한다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- delete:  </a:t>
            </a:r>
            <a:r>
              <a:rPr lang="ko-KR" altLang="en-US" sz="2400" smtClean="0">
                <a:latin typeface="굴림" pitchFamily="50" charset="-127"/>
                <a:ea typeface="굴림" pitchFamily="50" charset="-127"/>
              </a:rPr>
              <a:t>테이블의 기존 레코드를 삭제한다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4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transaction</a:t>
            </a:r>
          </a:p>
          <a:p>
            <a:pPr marL="0" indent="0">
              <a:buNone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2400" smtClean="0">
                <a:latin typeface="굴림" pitchFamily="50" charset="-127"/>
                <a:ea typeface="굴림" pitchFamily="50" charset="-127"/>
              </a:rPr>
              <a:t>논리적인 작업 단위를 구성하는 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DML</a:t>
            </a:r>
            <a:r>
              <a:rPr lang="ko-KR" altLang="en-US" sz="2400" smtClean="0">
                <a:latin typeface="굴림" pitchFamily="50" charset="-127"/>
                <a:ea typeface="굴림" pitchFamily="50" charset="-127"/>
              </a:rPr>
              <a:t>문장들의 집합이다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2400" smtClean="0">
                <a:latin typeface="굴림" pitchFamily="50" charset="-127"/>
                <a:ea typeface="굴림" pitchFamily="50" charset="-127"/>
              </a:rPr>
              <a:t>작업의 시작부터 끝까지이다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2400" smtClean="0">
                <a:latin typeface="굴림" pitchFamily="50" charset="-127"/>
                <a:ea typeface="굴림" pitchFamily="50" charset="-127"/>
              </a:rPr>
              <a:t>작업 과정이다</a:t>
            </a:r>
            <a:r>
              <a:rPr lang="en-US" altLang="ko-KR" sz="240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240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실습 테이블 준비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drop table dept;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drop table emp;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create table dept(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department_id  number(4),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department_name varchar2(30),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manager_id number(6),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location_id number(4));</a:t>
            </a:r>
          </a:p>
          <a:p>
            <a:pPr marL="0" indent="0">
              <a:buNone/>
            </a:pPr>
            <a:endParaRPr lang="en-US" altLang="ko-KR" sz="20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0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create table emp(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employee_id number(6),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first_name varchar2(20),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last_name varchar2(25),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email varchar2(25),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phone_number varchar2(20),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hire_date date,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job_id varchar2(10),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salary number(8,2),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commission_pct number(2,2),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manager_id number(6),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department_id number(4));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insert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insert into dept(department_id, department_name,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               manager_id, location_id)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values(300, 'Public Relation',100,1700);</a:t>
            </a:r>
          </a:p>
          <a:p>
            <a:pPr marL="0" indent="0">
              <a:buNone/>
            </a:pPr>
            <a:endParaRPr lang="en-US" altLang="ko-KR" sz="20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insert into dept(department_id, department_name)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values(310,'Purchasing');</a:t>
            </a:r>
          </a:p>
          <a:p>
            <a:pPr marL="0" indent="0">
              <a:buNone/>
            </a:pPr>
            <a:endParaRPr lang="en-US" altLang="ko-KR" sz="2000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insert into dept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values(320,'Finance',null,null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);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924944"/>
            <a:ext cx="50673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72" y="4437112"/>
            <a:ext cx="43815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859" y="6021288"/>
            <a:ext cx="44291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날짜 필드값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insert into emp(employee_id, first_name, last_name,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               email, phone_number, hire_date,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               job_id, salary, commission_pct,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               manager_id, department_id)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values(300, 'Louis', 'Pop',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      'Pop@gmail.com','010-378-1278',</a:t>
            </a:r>
            <a:r>
              <a:rPr lang="en-US" altLang="ko-KR" sz="1800" b="1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sysdate</a:t>
            </a: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      'AC_ACCOUNT',6900, null,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      205,110);</a:t>
            </a:r>
          </a:p>
          <a:p>
            <a:pPr marL="0" indent="0">
              <a:buNone/>
            </a:pPr>
            <a:endParaRPr lang="en-US" altLang="ko-KR" sz="1800" b="1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869160"/>
            <a:ext cx="828092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날짜 필드값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insert into emp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values(310, 'Jark', 'Klein',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      'Klein@gmail.com','010-753-4625',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      </a:t>
            </a:r>
            <a:r>
              <a:rPr lang="en-US" altLang="ko-KR" sz="1800" b="1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to_date('FEB 8, 2020','MON DD, YYYY')</a:t>
            </a: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      'IT_PROG',8000, null, 120,90);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      </a:t>
            </a:r>
            <a:endParaRPr lang="en-US" altLang="ko-KR" sz="1800" b="1" smtClean="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18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en-US" altLang="ko-KR" sz="1800" b="1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insert into emp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values(320, 'Terry', 'Benard',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      'Benard@gmail.com','010-721-0972',</a:t>
            </a:r>
            <a:r>
              <a:rPr lang="en-US" altLang="ko-KR" sz="1800" b="1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'02-NOV-23'</a:t>
            </a: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,  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      'AD_PRES',5000, .2,100,30);</a:t>
            </a:r>
            <a:endParaRPr lang="ko-KR" altLang="en-US" sz="18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093296"/>
            <a:ext cx="830853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3645024"/>
            <a:ext cx="8308529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insert - subquery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create table sa_reps(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id number(6),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name varchar2(25),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salary number(8,2),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commission_pct number(2,2));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insert into sa_reps(id, name, salary, commission_pct)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select employee_id, last_name, salary, commission_pct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where job_id like '%REP%';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commit, rollback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* from sa_reps;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rollback;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* from sa_reps;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insert into sa_reps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select employee_id, last_name, salary, commission_pct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  where job_id like '%REP%';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* from sa_reps;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commit;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* from sa_reps;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693" y="5373216"/>
            <a:ext cx="37909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insert - pl/sql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1560" y="1412776"/>
            <a:ext cx="8153400" cy="449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declare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 base number(6) := 400;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begin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 for i in 1..10 loop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   insert into sa_reps(id, name, salary, commission_pct) 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   values(base+i, 'n'||(base+i), base*i, i*0.01);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 end loop;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end;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/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select * from sa_reps where id&gt;=400;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rollback;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select * from sa_reps where id&gt;=400;</a:t>
            </a:r>
          </a:p>
          <a:p>
            <a:pPr marL="0" indent="0">
              <a:buNone/>
            </a:pP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-- PL/SQL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문 재실행한다</a:t>
            </a:r>
            <a:r>
              <a:rPr lang="en-US" altLang="ko-KR" sz="1200" b="1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commit;</a:t>
            </a:r>
          </a:p>
          <a:p>
            <a:pPr marL="0" indent="0"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select * from sa_reps where id&gt;=400;</a:t>
            </a:r>
            <a:endParaRPr lang="ko-KR" altLang="en-US" sz="1800" b="1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589240"/>
            <a:ext cx="29051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1285</TotalTime>
  <Words>640</Words>
  <Application>Microsoft Office PowerPoint</Application>
  <PresentationFormat>화면 슬라이드 쇼(4:3)</PresentationFormat>
  <Paragraphs>178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가을</vt:lpstr>
      <vt:lpstr>9.DML </vt:lpstr>
      <vt:lpstr>Data Manipulation Language</vt:lpstr>
      <vt:lpstr>실습 테이블 준비</vt:lpstr>
      <vt:lpstr>insert</vt:lpstr>
      <vt:lpstr>날짜 필드값</vt:lpstr>
      <vt:lpstr>날짜 필드값</vt:lpstr>
      <vt:lpstr>insert - subquery</vt:lpstr>
      <vt:lpstr>commit, rollback</vt:lpstr>
      <vt:lpstr>insert - pl/sql</vt:lpstr>
      <vt:lpstr>update</vt:lpstr>
      <vt:lpstr>update - subquery</vt:lpstr>
      <vt:lpstr>update - subquery</vt:lpstr>
      <vt:lpstr>delete</vt:lpstr>
      <vt:lpstr>delete - subquery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k</cp:lastModifiedBy>
  <cp:revision>166</cp:revision>
  <dcterms:created xsi:type="dcterms:W3CDTF">2018-12-18T05:38:34Z</dcterms:created>
  <dcterms:modified xsi:type="dcterms:W3CDTF">2018-12-31T05:55:11Z</dcterms:modified>
</cp:coreProperties>
</file>