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8" r:id="rId14"/>
    <p:sldId id="299" r:id="rId15"/>
    <p:sldId id="291" r:id="rId16"/>
    <p:sldId id="292" r:id="rId17"/>
    <p:sldId id="293" r:id="rId18"/>
    <p:sldId id="29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10. table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employees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테이블 생성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drop table employees cascade constraints;</a:t>
            </a:r>
          </a:p>
          <a:p>
            <a:pPr marL="0" indent="0">
              <a:buNone/>
            </a:pPr>
            <a:endParaRPr lang="en-US" altLang="ko-KR" sz="14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create table employees(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employee_id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  number(6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)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constraint 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emp_empid_pk    primary key,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first_name 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  varchar2(20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),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last_name  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 varchar2(25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)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constraint 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emp_lastname_nn not null,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email      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    varchar2(25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)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constraint 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emp_email_nn    not null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                       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                constraint 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emp_email_uk    unique,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phone_number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varchar2(20),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hire_date  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  date                 constraint 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emp_hiredate_nn not null,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job_id    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    varchar2(10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)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 constraint 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emp_job_nn      not null,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salary     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    number(8,2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)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constraint 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emp_salary_ck   check(salary&gt;0),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commission_pct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number(2,2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),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manager_id 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number(6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)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constraint 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emp_manager_fk  references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                                 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                     employees(employee_id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),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department_id  number(4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)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 constraint 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emp_dept_fk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references</a:t>
            </a:r>
            <a:endParaRPr lang="en-US" altLang="ko-KR" sz="14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                                   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                        </a:t>
            </a: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hr.departments(department_id));</a:t>
            </a:r>
            <a:endParaRPr lang="ko-KR" altLang="en-US" sz="1400" b="1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foreign key 1/2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drop table gu cascade constraints;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drop table dong cascade constraints;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drop table dong2 cascade constraints;</a:t>
            </a:r>
          </a:p>
          <a:p>
            <a:pPr marL="0" indent="0">
              <a:buNone/>
            </a:pPr>
            <a:endParaRPr lang="en-US" altLang="ko-KR" sz="14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create table gu(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gu_id number(3) primary key,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gu_name char(9) not null);</a:t>
            </a:r>
          </a:p>
          <a:p>
            <a:pPr marL="0" indent="0">
              <a:buNone/>
            </a:pPr>
            <a:endParaRPr lang="en-US" altLang="ko-KR" sz="14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create table dong(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dong_id number(4) primary key,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dong_name varchar2(12) not null,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gu_id number(3) references gu(gu_id) on delete cascade);</a:t>
            </a:r>
          </a:p>
          <a:p>
            <a:pPr marL="0" indent="0">
              <a:buNone/>
            </a:pPr>
            <a:endParaRPr lang="en-US" altLang="ko-KR" sz="14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create table dong2(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dong_id number(4) primary key,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dong_name varchar2(12) not null,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gu_id number(3) references gu(gu_id) on delete set null);</a:t>
            </a:r>
            <a:endParaRPr lang="ko-KR" altLang="en-US" sz="1400" b="1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foreign key 2/2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gu values(100,'</a:t>
            </a:r>
            <a:r>
              <a:rPr lang="ko-KR" altLang="en-US" sz="1600" b="1">
                <a:latin typeface="굴림" pitchFamily="50" charset="-127"/>
                <a:ea typeface="굴림" pitchFamily="50" charset="-127"/>
              </a:rPr>
              <a:t>강남구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');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gu values(200,'</a:t>
            </a:r>
            <a:r>
              <a:rPr lang="ko-KR" altLang="en-US" sz="1600" b="1">
                <a:latin typeface="굴림" pitchFamily="50" charset="-127"/>
                <a:ea typeface="굴림" pitchFamily="50" charset="-127"/>
              </a:rPr>
              <a:t>노원구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');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dong values(5000,'</a:t>
            </a:r>
            <a:r>
              <a:rPr lang="ko-KR" altLang="en-US" sz="1600" b="1">
                <a:latin typeface="굴림" pitchFamily="50" charset="-127"/>
                <a:ea typeface="굴림" pitchFamily="50" charset="-127"/>
              </a:rPr>
              <a:t>압구정동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',null);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dong values(5001,'</a:t>
            </a:r>
            <a:r>
              <a:rPr lang="ko-KR" altLang="en-US" sz="1600" b="1">
                <a:latin typeface="굴림" pitchFamily="50" charset="-127"/>
                <a:ea typeface="굴림" pitchFamily="50" charset="-127"/>
              </a:rPr>
              <a:t>삼성동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',100);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dong values(5002,'</a:t>
            </a:r>
            <a:r>
              <a:rPr lang="ko-KR" altLang="en-US" sz="1600" b="1">
                <a:latin typeface="굴림" pitchFamily="50" charset="-127"/>
                <a:ea typeface="굴림" pitchFamily="50" charset="-127"/>
              </a:rPr>
              <a:t>역삼동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',100);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dong values(6001,'</a:t>
            </a:r>
            <a:r>
              <a:rPr lang="ko-KR" altLang="en-US" sz="1600" b="1">
                <a:latin typeface="굴림" pitchFamily="50" charset="-127"/>
                <a:ea typeface="굴림" pitchFamily="50" charset="-127"/>
              </a:rPr>
              <a:t>상계동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',200);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dong values(6002,'</a:t>
            </a:r>
            <a:r>
              <a:rPr lang="ko-KR" altLang="en-US" sz="1600" b="1">
                <a:latin typeface="굴림" pitchFamily="50" charset="-127"/>
                <a:ea typeface="굴림" pitchFamily="50" charset="-127"/>
              </a:rPr>
              <a:t>중계동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',200);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dong2 select * from dong;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delete gu where gu_id=100;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* from dong;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* from 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dong2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commit;</a:t>
            </a:r>
          </a:p>
          <a:p>
            <a:pPr marL="0" indent="0">
              <a:buNone/>
            </a:pPr>
            <a:endParaRPr lang="ko-KR" altLang="en-US" sz="16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203477"/>
            <a:ext cx="25050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179665"/>
            <a:ext cx="24669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foreign key (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비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활성화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1/2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drop table a cascade constraints;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drop table b cascade constraints;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table a(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aid number(1) constraint a_aid_pk primary key);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table b(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bid number(2),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aid number(1),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constraint b_aid_fk foreign key(aid) references a(aid));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5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foreign key (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비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활성화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2/2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a values(1);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b values(31,1);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b values(31,9); --error,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fk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위배</a:t>
            </a: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alter table b disable constraint b_aid_fk;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b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values(31,9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alter table b enable validate constraint b_aid_fk; --error, fk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위배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alter table b enable novalidate constraint b_aid_fk;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b values(32,8); --error, fk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위배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7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create table - subquery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drop table sub_departments;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table sub_departments as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select department_id dept_id, department_name dept_name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from hr.departments;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sub_departments;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00" y="4941168"/>
            <a:ext cx="33718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alter table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drop table users cascade constraints;</a:t>
            </a: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create table users(user_id number(3));     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desc 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users</a:t>
            </a: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alter table users add   (user_name varchar2(10));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desc 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users</a:t>
            </a: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alter table users modify(user_name number(7)); 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desc 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users</a:t>
            </a: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alter table users drop column user_name;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desc users</a:t>
            </a:r>
            <a:endParaRPr lang="ko-KR" altLang="en-US" sz="18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76872"/>
            <a:ext cx="2448272" cy="55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29000"/>
            <a:ext cx="253922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28" y="4581128"/>
            <a:ext cx="263149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30" y="5733256"/>
            <a:ext cx="2581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읽기전용 테이블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users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values(1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alter table users read only;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users values(2);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--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error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alter table users read write;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users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values(2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commit;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테이블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제약조건 목록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tname, tabtype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tab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tname not like 'BIN%';</a:t>
            </a: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constraint_name, constraint_type, table_name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user_constraints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constraint_name not like 'BIN%';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04864"/>
            <a:ext cx="2809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45" y="5157192"/>
            <a:ext cx="53911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database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객체들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71985584"/>
              </p:ext>
            </p:extLst>
          </p:nvPr>
        </p:nvGraphicFramePr>
        <p:xfrm>
          <a:off x="611560" y="2132856"/>
          <a:ext cx="815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81"/>
                <a:gridCol w="5490319"/>
              </a:tblGrid>
              <a:tr h="370840"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Table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row 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들의 집합인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데이터 저장소이다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View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개 이상의 테이블을 바탕으로 한 창이다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Sequence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유일한 숫자값을 생성한다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Index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query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의 성능을 높인다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Synonym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객체에 별명을 짓는다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테이블명과 칼럼명 규칙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문자로 시작한다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- 30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글자 이내이다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A~Z, a~z, 0~9, _, $, #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을 사용한다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테이블명은 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schema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내에서 유일하다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칼럼명은 테이블 내에서 유일하다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오라클 예약어를 피한다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create table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table hire_dates(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id number(8),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hire_date date default sysdate);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into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hire_dates values(1,to_date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('21-DEC-20'));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into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hire_dates values(2,null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into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hire_dates(id) values(3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commit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hire_dates;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301208"/>
            <a:ext cx="15430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datatype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087074"/>
              </p:ext>
            </p:extLst>
          </p:nvPr>
        </p:nvGraphicFramePr>
        <p:xfrm>
          <a:off x="611560" y="2132856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777136"/>
              </a:tblGrid>
              <a:tr h="370840"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varchar2(size)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유동 길이 문자 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단위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: byte)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char(size)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고정 길이 문자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단위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: byte)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number(p,s)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유동 자리 숫자 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전체 자리수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소수점 이하 자리수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date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날짜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제약조건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(constraint)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종류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 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78660268"/>
              </p:ext>
            </p:extLst>
          </p:nvPr>
        </p:nvGraphicFramePr>
        <p:xfrm>
          <a:off x="611560" y="2132856"/>
          <a:ext cx="815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81"/>
                <a:gridCol w="5490319"/>
              </a:tblGrid>
              <a:tr h="370840"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not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 null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null 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값이 기록될 수 없다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unique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레코드별로 유일한 값이어야 한다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primary key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not null + unique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foreign key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관계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(relationship)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을 표현한다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check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업무 규칙을 기술한다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제약조건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1/3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system user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drop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user you cascade;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create user you identified by you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default tablespace users;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grant connect,resource to you;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grant all on hr.departments to you;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latin typeface="굴림" pitchFamily="50" charset="-127"/>
                <a:ea typeface="굴림" pitchFamily="50" charset="-127"/>
              </a:rPr>
              <a:t>제약조건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2/3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you user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drop table depts cascade constraints;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drop table emps cascade constraints;</a:t>
            </a:r>
          </a:p>
          <a:p>
            <a:pPr marL="0" indent="0">
              <a:buNone/>
            </a:pPr>
            <a:endParaRPr lang="en-US" altLang="ko-KR" sz="14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create table depts(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department_id number(3) constraint depts_deptid_pk primary key,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department_name varchar2(20));</a:t>
            </a:r>
          </a:p>
          <a:p>
            <a:pPr marL="0" indent="0">
              <a:buNone/>
            </a:pPr>
            <a:endParaRPr lang="en-US" altLang="ko-KR" sz="14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create table emps(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employee_id number(3) primary key,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emp_name varchar2(10) constraint emps_empid_nn not null,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email varchar2(20),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salary number(6) constraint emps_sal_ck check(salary&gt;1000),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department_id number(3),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constraint emps_email_uk unique(email),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constraint emps_deptid_fk foreign key(department_id)</a:t>
            </a:r>
          </a:p>
          <a:p>
            <a:pPr marL="0" indent="0">
              <a:buNone/>
            </a:pPr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  references depts(department_id));</a:t>
            </a:r>
            <a:endParaRPr lang="ko-KR" altLang="en-US" sz="1400" b="1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제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약조건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3/3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depts values(100, 'Development');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emps 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values(500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, 'musk', 'musk@gmail.com', 5000, 100);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commit;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delete depts; 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-- 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error, 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fk </a:t>
            </a: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위배</a:t>
            </a:r>
            <a:endParaRPr lang="en-US" altLang="ko-KR" sz="1600" b="1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depts values(100, 'Marketing'); -- error, pk</a:t>
            </a:r>
            <a:r>
              <a:rPr lang="ko-KR" altLang="en-US" sz="1600" b="1">
                <a:latin typeface="굴림" pitchFamily="50" charset="-127"/>
                <a:ea typeface="굴림" pitchFamily="50" charset="-127"/>
              </a:rPr>
              <a:t>위배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depts values(null, 'Marketing'); --error, 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pk</a:t>
            </a: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위배</a:t>
            </a:r>
            <a:endParaRPr lang="ko-KR" altLang="en-US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emps values(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 501, null, 'good@gmail.com', 6000, 100); -- error, nn</a:t>
            </a:r>
            <a:r>
              <a:rPr lang="ko-KR" altLang="en-US" sz="1600" b="1">
                <a:latin typeface="굴림" pitchFamily="50" charset="-127"/>
                <a:ea typeface="굴림" pitchFamily="50" charset="-127"/>
              </a:rPr>
              <a:t>위배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emps values(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 501, 'abel', 'musk@gmail.com', 6000, 100); --error, uk</a:t>
            </a:r>
            <a:r>
              <a:rPr lang="ko-KR" altLang="en-US" sz="1600" b="1">
                <a:latin typeface="굴림" pitchFamily="50" charset="-127"/>
                <a:ea typeface="굴림" pitchFamily="50" charset="-127"/>
              </a:rPr>
              <a:t>위배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emps values(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 501, 'abel', 'good@gmail.com', 900, 100); --error, ck</a:t>
            </a:r>
            <a:r>
              <a:rPr lang="ko-KR" altLang="en-US" sz="1600" b="1">
                <a:latin typeface="굴림" pitchFamily="50" charset="-127"/>
                <a:ea typeface="굴림" pitchFamily="50" charset="-127"/>
              </a:rPr>
              <a:t>위배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insert into emps values(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 501, 'abel', 'good@gmail.com', 6000, 200); --error, fk</a:t>
            </a:r>
            <a:r>
              <a:rPr lang="ko-KR" altLang="en-US" sz="1600" b="1">
                <a:latin typeface="굴림" pitchFamily="50" charset="-127"/>
                <a:ea typeface="굴림" pitchFamily="50" charset="-127"/>
              </a:rPr>
              <a:t>위배</a:t>
            </a:r>
            <a:endParaRPr lang="ko-KR" altLang="en-US" sz="1600" b="1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1088</TotalTime>
  <Words>968</Words>
  <Application>Microsoft Office PowerPoint</Application>
  <PresentationFormat>화면 슬라이드 쇼(4:3)</PresentationFormat>
  <Paragraphs>216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가을</vt:lpstr>
      <vt:lpstr>10. table</vt:lpstr>
      <vt:lpstr>database 객체들</vt:lpstr>
      <vt:lpstr>테이블명과 칼럼명 규칙</vt:lpstr>
      <vt:lpstr>create table</vt:lpstr>
      <vt:lpstr>datatype</vt:lpstr>
      <vt:lpstr>제약조건(constraint) 종류 </vt:lpstr>
      <vt:lpstr>제약조건 1/3 - system user</vt:lpstr>
      <vt:lpstr>제약조건 2/3 - you user</vt:lpstr>
      <vt:lpstr>제약조건 3/3</vt:lpstr>
      <vt:lpstr>employees 테이블 생성</vt:lpstr>
      <vt:lpstr>foreign key 1/2</vt:lpstr>
      <vt:lpstr>foreign key 2/2</vt:lpstr>
      <vt:lpstr>foreign key (비)활성화 1/2</vt:lpstr>
      <vt:lpstr>foreign key (비)활성화 2/2</vt:lpstr>
      <vt:lpstr>create table - subquery</vt:lpstr>
      <vt:lpstr>alter table</vt:lpstr>
      <vt:lpstr>읽기전용 테이블</vt:lpstr>
      <vt:lpstr>테이블, 제약조건 목록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191</cp:revision>
  <dcterms:created xsi:type="dcterms:W3CDTF">2018-12-18T05:38:34Z</dcterms:created>
  <dcterms:modified xsi:type="dcterms:W3CDTF">2018-12-31T09:19:03Z</dcterms:modified>
</cp:coreProperties>
</file>