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4" r:id="rId6"/>
    <p:sldId id="298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5.group function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group by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select count(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1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count(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from employees; </a:t>
            </a:r>
            <a:r>
              <a:rPr lang="en-US" altLang="ko-KR" sz="18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  <a:endParaRPr lang="en-US" altLang="ko-KR" sz="1800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count(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department_id,job_id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18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job_id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, count(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last_name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18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1800" dirty="0">
                <a:latin typeface="굴림" pitchFamily="50" charset="-127"/>
                <a:ea typeface="굴림" pitchFamily="50" charset="-127"/>
              </a:rPr>
              <a:t>; </a:t>
            </a:r>
            <a:r>
              <a:rPr lang="en-US" altLang="ko-KR" sz="1800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  <a:endParaRPr lang="ko-KR" altLang="en-US" sz="1800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32" y="1885912"/>
            <a:ext cx="1381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933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having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department_id, max(salary)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group by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having max(salary)&gt;10000;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job_id, sum(salary) payroll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job_id not like '%REP%'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group by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having sum(salary)&gt;13000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sum(salary);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2896"/>
            <a:ext cx="2133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29200"/>
            <a:ext cx="2114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함수 중첩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select max(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avg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(salary))</a:t>
            </a: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1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1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select max(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avg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(salary))</a:t>
            </a: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from employees; </a:t>
            </a:r>
            <a:r>
              <a:rPr lang="en-US" altLang="ko-KR" sz="21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</a:p>
          <a:p>
            <a:pPr marL="0" indent="0">
              <a:buNone/>
            </a:pPr>
            <a:endParaRPr lang="en-US" altLang="ko-KR" sz="2100" dirty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, max(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avg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(salary))</a:t>
            </a: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21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100" dirty="0">
                <a:latin typeface="굴림" pitchFamily="50" charset="-127"/>
                <a:ea typeface="굴림" pitchFamily="50" charset="-127"/>
              </a:rPr>
              <a:t>; </a:t>
            </a:r>
            <a:r>
              <a:rPr lang="en-US" altLang="ko-KR" sz="21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-- error</a:t>
            </a:r>
            <a:endParaRPr lang="en-US" altLang="ko-KR" sz="21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100" dirty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ko-KR" altLang="en-US" sz="2100" b="1" dirty="0">
                <a:latin typeface="굴림" pitchFamily="50" charset="-127"/>
                <a:ea typeface="굴림" pitchFamily="50" charset="-127"/>
              </a:rPr>
              <a:t>절에서 </a:t>
            </a:r>
            <a:r>
              <a:rPr lang="ko-KR" altLang="en-US" sz="2100" b="1" dirty="0" smtClean="0">
                <a:latin typeface="굴림" pitchFamily="50" charset="-127"/>
                <a:ea typeface="굴림" pitchFamily="50" charset="-127"/>
              </a:rPr>
              <a:t>그룹 함수 </a:t>
            </a:r>
            <a:r>
              <a:rPr lang="ko-KR" altLang="en-US" sz="2100" b="1" dirty="0">
                <a:latin typeface="굴림" pitchFamily="50" charset="-127"/>
                <a:ea typeface="굴림" pitchFamily="50" charset="-127"/>
              </a:rPr>
              <a:t>중첩 시</a:t>
            </a: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     1) group by </a:t>
            </a:r>
            <a:r>
              <a:rPr lang="ko-KR" altLang="en-US" sz="2100" b="1" dirty="0">
                <a:latin typeface="굴림" pitchFamily="50" charset="-127"/>
                <a:ea typeface="굴림" pitchFamily="50" charset="-127"/>
              </a:rPr>
              <a:t>절이 있어야 한다</a:t>
            </a: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     2) select </a:t>
            </a:r>
            <a:r>
              <a:rPr lang="ko-KR" altLang="en-US" sz="2100" b="1" dirty="0">
                <a:latin typeface="굴림" pitchFamily="50" charset="-127"/>
                <a:ea typeface="굴림" pitchFamily="50" charset="-127"/>
              </a:rPr>
              <a:t>절에 칼럼을 쓸 수 없다</a:t>
            </a:r>
            <a:r>
              <a:rPr lang="en-US" altLang="ko-KR" sz="2100" b="1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86037"/>
            <a:ext cx="5429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group function 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046913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avg(), max(), min(), sum()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avg(salary), max(salary), min(salary), sum(salary)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job_id like '%REP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%';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min(hire_date), max(hire_date)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257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17207"/>
            <a:ext cx="250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count()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count(*)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department_id=70;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count(commission_pct)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department_id=70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그룹함수 파라미터 중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은 무시한다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790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1800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null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파라미터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avg(commission_pct)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avg(nvl(commission_pct,0))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8"/>
            <a:ext cx="1685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01" y="4437112"/>
            <a:ext cx="1600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distinct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sum(distinct salary) 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sum(all salary) </a:t>
            </a: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sum(salary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from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employees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count(distinct department_id)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08" y="1878225"/>
            <a:ext cx="1514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08" y="3028950"/>
            <a:ext cx="1209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08" y="4077072"/>
            <a:ext cx="1019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08" y="5304631"/>
            <a:ext cx="2209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그룹 만들기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589837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group by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avg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(salary)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avg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(salary)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group by </a:t>
            </a:r>
            <a:r>
              <a:rPr lang="en-US" altLang="ko-KR" sz="2400" dirty="0" err="1">
                <a:latin typeface="굴림" pitchFamily="50" charset="-127"/>
                <a:ea typeface="굴림" pitchFamily="50" charset="-127"/>
              </a:rPr>
              <a:t>department_id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;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1713"/>
            <a:ext cx="2314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35" y="4293096"/>
            <a:ext cx="1409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group by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department_id,job_id,sum(salary)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department_id&gt;40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group by department_id, job_id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order by department_id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- select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절 칼럼명은 </a:t>
            </a: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group by 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절에 표기된 것</a:t>
            </a:r>
            <a:r>
              <a:rPr lang="ko-KR" altLang="en-US" sz="1800" b="1">
                <a:latin typeface="굴림" pitchFamily="50" charset="-127"/>
                <a:ea typeface="굴림" pitchFamily="50" charset="-127"/>
              </a:rPr>
              <a:t>을</a:t>
            </a:r>
            <a:r>
              <a:rPr lang="ko-KR" altLang="en-US" sz="1800" b="1" smtClean="0">
                <a:latin typeface="굴림" pitchFamily="50" charset="-127"/>
                <a:ea typeface="굴림" pitchFamily="50" charset="-127"/>
              </a:rPr>
              <a:t> 쓴다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00" y="4125880"/>
            <a:ext cx="350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966</TotalTime>
  <Words>304</Words>
  <Application>Microsoft Office PowerPoint</Application>
  <PresentationFormat>화면 슬라이드 쇼(4:3)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가을</vt:lpstr>
      <vt:lpstr>5.group function </vt:lpstr>
      <vt:lpstr>group function </vt:lpstr>
      <vt:lpstr>avg(), max(), min(), sum()</vt:lpstr>
      <vt:lpstr>count()</vt:lpstr>
      <vt:lpstr>null 파라미터</vt:lpstr>
      <vt:lpstr>distinct</vt:lpstr>
      <vt:lpstr>그룹 만들기</vt:lpstr>
      <vt:lpstr>group by</vt:lpstr>
      <vt:lpstr>group by</vt:lpstr>
      <vt:lpstr>group by</vt:lpstr>
      <vt:lpstr>having</vt:lpstr>
      <vt:lpstr>함수 중첩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SIST98</cp:lastModifiedBy>
  <cp:revision>163</cp:revision>
  <dcterms:created xsi:type="dcterms:W3CDTF">2018-12-18T05:38:34Z</dcterms:created>
  <dcterms:modified xsi:type="dcterms:W3CDTF">2020-02-05T08:14:15Z</dcterms:modified>
</cp:coreProperties>
</file>