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11.view, sequence 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synonym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create synonym team for departments;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* from team;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83" y="3573016"/>
            <a:ext cx="57340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view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1817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view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생성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view empvu80 as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= 80;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desc empvu80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empvu80;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select employee_id, last_name,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where department_id = 80);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543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view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교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or replace view salvu50 as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 emp_id, last_name,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salary*12 ann_sal,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department_id=50;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desc salvu50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salvu50;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39433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with check option 1/2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table teams;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view team50;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teams as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select department_id team_id, department_name team_name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from departments;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view team50 as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select * from teams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where team_id=50;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team50 values(300,'Marketing');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with check option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2/2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team50;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teams where team_id=300;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or replace view team50 as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select * from teams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where team_id=50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with check option; 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team50 values(301,'IT Support'); --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error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team50 values(50,'IT Support');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with read only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or replace view empvu10(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employee_number, employee_name, job_title)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as select employee_id, last_name,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where department_id = 10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with read only;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empvu10;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empvu10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values(501, 'abel', 'Sales'); --error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sequence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sequence team_teamid_seq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sequence team_teamid_seq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increment by 10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start with 400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maxvalue 9999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nocache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nocycle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                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team_teamid_seq.nextval from dual;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team_teamid_seq.currval from dual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teams values(team_teamid_seq.nextval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,'Marketing');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teams values(team_teamid_seq.nextval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,'Marketing');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teams where team_id&gt;=400;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021288"/>
            <a:ext cx="1914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index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index emp_lastname_idx;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index emp_lastname_idx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employees(last_name);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rowid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index_name, index_type, table_owner, table_name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user_indexes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index_name='EMP_LASTNAME_IDX';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021288"/>
            <a:ext cx="5343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99" y="3714750"/>
            <a:ext cx="3971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1111</TotalTime>
  <Words>336</Words>
  <Application>Microsoft Office PowerPoint</Application>
  <PresentationFormat>화면 슬라이드 쇼(4:3)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가을</vt:lpstr>
      <vt:lpstr>11.view, sequence </vt:lpstr>
      <vt:lpstr>view</vt:lpstr>
      <vt:lpstr>view 생성</vt:lpstr>
      <vt:lpstr>view 교체</vt:lpstr>
      <vt:lpstr>with check option 1/2</vt:lpstr>
      <vt:lpstr>with check option 2/2</vt:lpstr>
      <vt:lpstr>with read only</vt:lpstr>
      <vt:lpstr>sequence</vt:lpstr>
      <vt:lpstr>index</vt:lpstr>
      <vt:lpstr>synonym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146</cp:revision>
  <dcterms:created xsi:type="dcterms:W3CDTF">2018-12-18T05:38:34Z</dcterms:created>
  <dcterms:modified xsi:type="dcterms:W3CDTF">2019-01-03T01:16:21Z</dcterms:modified>
</cp:coreProperties>
</file>