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32" r:id="rId3"/>
    <p:sldId id="350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A2C8DC-C5EE-4A09-BCF9-B33ECFDDD378}">
          <p14:sldIdLst>
            <p14:sldId id="256"/>
            <p14:sldId id="332"/>
            <p14:sldId id="350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Duc Tien" initials="NDT" lastIdx="2" clrIdx="0">
    <p:extLst>
      <p:ext uri="{19B8F6BF-5375-455C-9EA6-DF929625EA0E}">
        <p15:presenceInfo xmlns:p15="http://schemas.microsoft.com/office/powerpoint/2012/main" userId="S-1-12-1-490888966-1225478901-224002207-39198625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00"/>
    <a:srgbClr val="0000FF"/>
    <a:srgbClr val="CC0000"/>
    <a:srgbClr val="EFA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1085C8-4DB9-4DF8-8040-FF649E572B99}" v="143" dt="2018-06-12T08:32:34.3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64" autoAdjust="0"/>
  </p:normalViewPr>
  <p:slideViewPr>
    <p:cSldViewPr>
      <p:cViewPr varScale="1">
        <p:scale>
          <a:sx n="71" d="100"/>
          <a:sy n="71" d="100"/>
        </p:scale>
        <p:origin x="4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760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Duc Tien" userId="1d425f06-52f5-490b-9f00-5a0d395ba4e9" providerId="ADAL" clId="{ECBCAB3E-CBD0-4096-B7CC-F0D41C2100C2}"/>
    <pc:docChg chg="modSld">
      <pc:chgData name="Nguyen Duc Tien" userId="1d425f06-52f5-490b-9f00-5a0d395ba4e9" providerId="ADAL" clId="{ECBCAB3E-CBD0-4096-B7CC-F0D41C2100C2}" dt="2018-04-11T15:22:15.061" v="0" actId="20577"/>
      <pc:docMkLst>
        <pc:docMk/>
      </pc:docMkLst>
    </pc:docChg>
  </pc:docChgLst>
  <pc:docChgLst>
    <pc:chgData name="Nguyen Duc Tien" userId="1d425f06-52f5-490b-9f00-5a0d395ba4e9" providerId="ADAL" clId="{8E6F6758-6C48-4A42-8229-2714DF57FF5A}"/>
    <pc:docChg chg="undo custSel addSld delSld modSld sldOrd delSection modSection">
      <pc:chgData name="Nguyen Duc Tien" userId="1d425f06-52f5-490b-9f00-5a0d395ba4e9" providerId="ADAL" clId="{8E6F6758-6C48-4A42-8229-2714DF57FF5A}" dt="2018-05-21T18:39:09.913" v="623"/>
      <pc:docMkLst>
        <pc:docMk/>
      </pc:docMkLst>
      <pc:sldChg chg="addSp modSp add del ord modNotesTx">
        <pc:chgData name="Nguyen Duc Tien" userId="1d425f06-52f5-490b-9f00-5a0d395ba4e9" providerId="ADAL" clId="{8E6F6758-6C48-4A42-8229-2714DF57FF5A}" dt="2018-05-21T18:39:09.913" v="623"/>
        <pc:sldMkLst>
          <pc:docMk/>
          <pc:sldMk cId="0" sldId="256"/>
        </pc:sldMkLst>
        <pc:spChg chg="mod">
          <ac:chgData name="Nguyen Duc Tien" userId="1d425f06-52f5-490b-9f00-5a0d395ba4e9" providerId="ADAL" clId="{8E6F6758-6C48-4A42-8229-2714DF57FF5A}" dt="2018-05-21T18:30:45.278" v="140" actId="20577"/>
          <ac:spMkLst>
            <pc:docMk/>
            <pc:sldMk cId="0" sldId="256"/>
            <ac:spMk id="2" creationId="{00000000-0000-0000-0000-000000000000}"/>
          </ac:spMkLst>
        </pc:spChg>
        <pc:spChg chg="add mod">
          <ac:chgData name="Nguyen Duc Tien" userId="1d425f06-52f5-490b-9f00-5a0d395ba4e9" providerId="ADAL" clId="{8E6F6758-6C48-4A42-8229-2714DF57FF5A}" dt="2018-05-21T18:31:52.670" v="328" actId="207"/>
          <ac:spMkLst>
            <pc:docMk/>
            <pc:sldMk cId="0" sldId="256"/>
            <ac:spMk id="3" creationId="{97E307C7-7BD2-4554-9342-0CD1FC8FA505}"/>
          </ac:spMkLst>
        </pc:spChg>
        <pc:spChg chg="mod">
          <ac:chgData name="Nguyen Duc Tien" userId="1d425f06-52f5-490b-9f00-5a0d395ba4e9" providerId="ADAL" clId="{8E6F6758-6C48-4A42-8229-2714DF57FF5A}" dt="2018-05-21T18:30:30.683" v="93" actId="20577"/>
          <ac:spMkLst>
            <pc:docMk/>
            <pc:sldMk cId="0" sldId="256"/>
            <ac:spMk id="8" creationId="{12D27615-7F4B-4FB1-88A3-0D5A2F5F0355}"/>
          </ac:spMkLst>
        </pc:spChg>
      </pc:sldChg>
      <pc:sldChg chg="modSp add ord">
        <pc:chgData name="Nguyen Duc Tien" userId="1d425f06-52f5-490b-9f00-5a0d395ba4e9" providerId="ADAL" clId="{8E6F6758-6C48-4A42-8229-2714DF57FF5A}" dt="2018-05-21T18:39:09.913" v="623"/>
        <pc:sldMkLst>
          <pc:docMk/>
          <pc:sldMk cId="2746940600" sldId="321"/>
        </pc:sldMkLst>
        <pc:spChg chg="mod">
          <ac:chgData name="Nguyen Duc Tien" userId="1d425f06-52f5-490b-9f00-5a0d395ba4e9" providerId="ADAL" clId="{8E6F6758-6C48-4A42-8229-2714DF57FF5A}" dt="2018-05-21T18:35:34.456" v="465" actId="20577"/>
          <ac:spMkLst>
            <pc:docMk/>
            <pc:sldMk cId="2746940600" sldId="321"/>
            <ac:spMk id="6" creationId="{9AD8AE8C-5D90-4484-941A-9E64EB77F943}"/>
          </ac:spMkLst>
        </pc:spChg>
        <pc:spChg chg="mod">
          <ac:chgData name="Nguyen Duc Tien" userId="1d425f06-52f5-490b-9f00-5a0d395ba4e9" providerId="ADAL" clId="{8E6F6758-6C48-4A42-8229-2714DF57FF5A}" dt="2018-05-21T18:36:24.338" v="483" actId="6549"/>
          <ac:spMkLst>
            <pc:docMk/>
            <pc:sldMk cId="2746940600" sldId="321"/>
            <ac:spMk id="7" creationId="{EB3FE1A4-3524-4D33-A549-A6779317721C}"/>
          </ac:spMkLst>
        </pc:spChg>
      </pc:sldChg>
      <pc:sldChg chg="modSp add ord">
        <pc:chgData name="Nguyen Duc Tien" userId="1d425f06-52f5-490b-9f00-5a0d395ba4e9" providerId="ADAL" clId="{8E6F6758-6C48-4A42-8229-2714DF57FF5A}" dt="2018-05-21T18:39:09.913" v="623"/>
        <pc:sldMkLst>
          <pc:docMk/>
          <pc:sldMk cId="2275975665" sldId="323"/>
        </pc:sldMkLst>
        <pc:spChg chg="mod">
          <ac:chgData name="Nguyen Duc Tien" userId="1d425f06-52f5-490b-9f00-5a0d395ba4e9" providerId="ADAL" clId="{8E6F6758-6C48-4A42-8229-2714DF57FF5A}" dt="2018-05-21T18:38:01.401" v="566" actId="20577"/>
          <ac:spMkLst>
            <pc:docMk/>
            <pc:sldMk cId="2275975665" sldId="323"/>
            <ac:spMk id="6" creationId="{9AD8AE8C-5D90-4484-941A-9E64EB77F943}"/>
          </ac:spMkLst>
        </pc:spChg>
      </pc:sldChg>
      <pc:sldChg chg="modSp add ord">
        <pc:chgData name="Nguyen Duc Tien" userId="1d425f06-52f5-490b-9f00-5a0d395ba4e9" providerId="ADAL" clId="{8E6F6758-6C48-4A42-8229-2714DF57FF5A}" dt="2018-05-21T18:39:09.913" v="623"/>
        <pc:sldMkLst>
          <pc:docMk/>
          <pc:sldMk cId="2494252822" sldId="324"/>
        </pc:sldMkLst>
        <pc:spChg chg="mod">
          <ac:chgData name="Nguyen Duc Tien" userId="1d425f06-52f5-490b-9f00-5a0d395ba4e9" providerId="ADAL" clId="{8E6F6758-6C48-4A42-8229-2714DF57FF5A}" dt="2018-05-21T18:38:23.648" v="620" actId="20577"/>
          <ac:spMkLst>
            <pc:docMk/>
            <pc:sldMk cId="2494252822" sldId="324"/>
            <ac:spMk id="6" creationId="{9AD8AE8C-5D90-4484-941A-9E64EB77F943}"/>
          </ac:spMkLst>
        </pc:spChg>
      </pc:sldChg>
      <pc:sldMasterChg chg="delSldLayout">
        <pc:chgData name="Nguyen Duc Tien" userId="1d425f06-52f5-490b-9f00-5a0d395ba4e9" providerId="ADAL" clId="{8E6F6758-6C48-4A42-8229-2714DF57FF5A}" dt="2018-05-21T18:33:58.627" v="336" actId="2696"/>
        <pc:sldMasterMkLst>
          <pc:docMk/>
          <pc:sldMasterMk cId="0" sldId="2147483648"/>
        </pc:sldMasterMkLst>
      </pc:sldMasterChg>
    </pc:docChg>
  </pc:docChgLst>
  <pc:docChgLst>
    <pc:chgData name="Nguyen Duc Tien" userId="1d425f06-52f5-490b-9f00-5a0d395ba4e9" providerId="ADAL" clId="{E11085C8-4DB9-4DF8-8040-FF649E572B99}"/>
    <pc:docChg chg="custSel delSld modSld modSection">
      <pc:chgData name="Nguyen Duc Tien" userId="1d425f06-52f5-490b-9f00-5a0d395ba4e9" providerId="ADAL" clId="{E11085C8-4DB9-4DF8-8040-FF649E572B99}" dt="2018-06-12T08:32:34.367" v="142" actId="20577"/>
      <pc:docMkLst>
        <pc:docMk/>
      </pc:docMkLst>
      <pc:sldChg chg="modSp">
        <pc:chgData name="Nguyen Duc Tien" userId="1d425f06-52f5-490b-9f00-5a0d395ba4e9" providerId="ADAL" clId="{E11085C8-4DB9-4DF8-8040-FF649E572B99}" dt="2018-06-12T08:32:34.367" v="142" actId="20577"/>
        <pc:sldMkLst>
          <pc:docMk/>
          <pc:sldMk cId="0" sldId="256"/>
        </pc:sldMkLst>
        <pc:spChg chg="mod">
          <ac:chgData name="Nguyen Duc Tien" userId="1d425f06-52f5-490b-9f00-5a0d395ba4e9" providerId="ADAL" clId="{E11085C8-4DB9-4DF8-8040-FF649E572B99}" dt="2018-06-12T08:32:34.367" v="14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Nguyen Duc Tien" userId="1d425f06-52f5-490b-9f00-5a0d395ba4e9" providerId="ADAL" clId="{E11085C8-4DB9-4DF8-8040-FF649E572B99}" dt="2018-06-12T08:29:56.220" v="121" actId="5793"/>
          <ac:spMkLst>
            <pc:docMk/>
            <pc:sldMk cId="0" sldId="256"/>
            <ac:spMk id="3" creationId="{97E307C7-7BD2-4554-9342-0CD1FC8FA505}"/>
          </ac:spMkLst>
        </pc:spChg>
      </pc:sldChg>
      <pc:sldChg chg="del">
        <pc:chgData name="Nguyen Duc Tien" userId="1d425f06-52f5-490b-9f00-5a0d395ba4e9" providerId="ADAL" clId="{E11085C8-4DB9-4DF8-8040-FF649E572B99}" dt="2018-06-12T08:29:10.370" v="0" actId="2696"/>
        <pc:sldMkLst>
          <pc:docMk/>
          <pc:sldMk cId="2740686134" sldId="320"/>
        </pc:sldMkLst>
      </pc:sldChg>
      <pc:sldChg chg="del">
        <pc:chgData name="Nguyen Duc Tien" userId="1d425f06-52f5-490b-9f00-5a0d395ba4e9" providerId="ADAL" clId="{E11085C8-4DB9-4DF8-8040-FF649E572B99}" dt="2018-06-12T08:29:18.076" v="1" actId="2696"/>
        <pc:sldMkLst>
          <pc:docMk/>
          <pc:sldMk cId="2019306686" sldId="32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CD1FCF-27B8-4070-B336-E5A8E79E43F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CA9316-20A5-4BA5-AE6B-788252FA5E39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i="0" dirty="0" err="1">
              <a:solidFill>
                <a:schemeClr val="tx1"/>
              </a:solidFill>
            </a:rPr>
            <a:t>Phân</a:t>
          </a:r>
          <a:r>
            <a:rPr lang="en-US" b="1" i="0" dirty="0">
              <a:solidFill>
                <a:schemeClr val="tx1"/>
              </a:solidFill>
            </a:rPr>
            <a:t> </a:t>
          </a:r>
          <a:r>
            <a:rPr lang="en-US" b="1" i="0" dirty="0" err="1">
              <a:solidFill>
                <a:schemeClr val="tx1"/>
              </a:solidFill>
            </a:rPr>
            <a:t>tích</a:t>
          </a:r>
          <a:r>
            <a:rPr lang="en-US" b="1" i="0" dirty="0">
              <a:solidFill>
                <a:schemeClr val="tx1"/>
              </a:solidFill>
            </a:rPr>
            <a:t> </a:t>
          </a:r>
          <a:r>
            <a:rPr lang="en-US" b="1" i="0" dirty="0" err="1">
              <a:solidFill>
                <a:schemeClr val="tx1"/>
              </a:solidFill>
            </a:rPr>
            <a:t>chức</a:t>
          </a:r>
          <a:r>
            <a:rPr lang="en-US" b="1" i="0" dirty="0">
              <a:solidFill>
                <a:schemeClr val="tx1"/>
              </a:solidFill>
            </a:rPr>
            <a:t> </a:t>
          </a:r>
          <a:r>
            <a:rPr lang="en-US" b="1" i="0" dirty="0" err="1">
              <a:solidFill>
                <a:schemeClr val="tx1"/>
              </a:solidFill>
            </a:rPr>
            <a:t>năng</a:t>
          </a:r>
          <a:r>
            <a:rPr lang="en-US" b="1" i="0" dirty="0">
              <a:solidFill>
                <a:schemeClr val="tx1"/>
              </a:solidFill>
            </a:rPr>
            <a:t> </a:t>
          </a:r>
          <a:endParaRPr lang="en-US" b="1" dirty="0">
            <a:solidFill>
              <a:schemeClr val="tx1"/>
            </a:solidFill>
          </a:endParaRPr>
        </a:p>
      </dgm:t>
    </dgm:pt>
    <dgm:pt modelId="{E1FC0682-FEEC-42AC-B1AE-BA6311BCDAB8}" type="parTrans" cxnId="{673E952B-2206-4850-BD13-7B19E3715E03}">
      <dgm:prSet/>
      <dgm:spPr/>
      <dgm:t>
        <a:bodyPr/>
        <a:lstStyle/>
        <a:p>
          <a:endParaRPr lang="en-US"/>
        </a:p>
      </dgm:t>
    </dgm:pt>
    <dgm:pt modelId="{000E3258-30EB-4C93-9998-41217F92B851}" type="sibTrans" cxnId="{673E952B-2206-4850-BD13-7B19E3715E03}">
      <dgm:prSet/>
      <dgm:spPr>
        <a:solidFill>
          <a:srgbClr val="7030A0">
            <a:alpha val="90000"/>
          </a:srgbClr>
        </a:solidFill>
      </dgm:spPr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7E1010A-8958-4E13-A30B-ED112864ED8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i="0" dirty="0" err="1">
              <a:solidFill>
                <a:schemeClr val="tx1"/>
              </a:solidFill>
            </a:rPr>
            <a:t>Phân</a:t>
          </a:r>
          <a:r>
            <a:rPr lang="en-US" b="1" i="0" dirty="0">
              <a:solidFill>
                <a:schemeClr val="tx1"/>
              </a:solidFill>
            </a:rPr>
            <a:t> </a:t>
          </a:r>
          <a:r>
            <a:rPr lang="en-US" b="1" i="0" dirty="0" err="1">
              <a:solidFill>
                <a:schemeClr val="tx1"/>
              </a:solidFill>
            </a:rPr>
            <a:t>tích</a:t>
          </a:r>
          <a:r>
            <a:rPr lang="en-US" b="1" i="0" dirty="0">
              <a:solidFill>
                <a:schemeClr val="tx1"/>
              </a:solidFill>
            </a:rPr>
            <a:t> </a:t>
          </a:r>
          <a:r>
            <a:rPr lang="en-US" b="1" i="0" dirty="0" err="1">
              <a:solidFill>
                <a:schemeClr val="tx1"/>
              </a:solidFill>
            </a:rPr>
            <a:t>dữ</a:t>
          </a:r>
          <a:r>
            <a:rPr lang="en-US" b="1" i="0" dirty="0">
              <a:solidFill>
                <a:schemeClr val="tx1"/>
              </a:solidFill>
            </a:rPr>
            <a:t> </a:t>
          </a:r>
          <a:r>
            <a:rPr lang="en-US" b="1" i="0" dirty="0" err="1">
              <a:solidFill>
                <a:schemeClr val="tx1"/>
              </a:solidFill>
            </a:rPr>
            <a:t>liệu</a:t>
          </a:r>
          <a:r>
            <a:rPr lang="en-US" b="1" i="0" dirty="0">
              <a:solidFill>
                <a:schemeClr val="tx1"/>
              </a:solidFill>
            </a:rPr>
            <a:t> </a:t>
          </a:r>
          <a:endParaRPr lang="en-US" b="1" dirty="0">
            <a:solidFill>
              <a:schemeClr val="tx1"/>
            </a:solidFill>
          </a:endParaRPr>
        </a:p>
      </dgm:t>
    </dgm:pt>
    <dgm:pt modelId="{624742A1-2DF2-4BD0-968B-05D82F4C8C04}" type="parTrans" cxnId="{4135F139-791B-4A24-9B3F-DA1C64FD03CA}">
      <dgm:prSet/>
      <dgm:spPr/>
      <dgm:t>
        <a:bodyPr/>
        <a:lstStyle/>
        <a:p>
          <a:endParaRPr lang="en-US"/>
        </a:p>
      </dgm:t>
    </dgm:pt>
    <dgm:pt modelId="{3B6BE6B1-A69D-4276-AEBE-467D8064CF68}" type="sibTrans" cxnId="{4135F139-791B-4A24-9B3F-DA1C64FD03CA}">
      <dgm:prSet/>
      <dgm:spPr>
        <a:solidFill>
          <a:srgbClr val="7030A0">
            <a:alpha val="90000"/>
          </a:srgbClr>
        </a:solidFill>
      </dgm:spPr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FA277B0-0686-45DA-B654-345692313F44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b="1" i="0" dirty="0" err="1">
              <a:solidFill>
                <a:schemeClr val="tx1"/>
              </a:solidFill>
            </a:rPr>
            <a:t>Phân</a:t>
          </a:r>
          <a:r>
            <a:rPr lang="en-US" b="1" i="0" dirty="0">
              <a:solidFill>
                <a:schemeClr val="tx1"/>
              </a:solidFill>
            </a:rPr>
            <a:t> </a:t>
          </a:r>
          <a:r>
            <a:rPr lang="en-US" b="1" i="0" dirty="0" err="1">
              <a:solidFill>
                <a:schemeClr val="tx1"/>
              </a:solidFill>
            </a:rPr>
            <a:t>tích</a:t>
          </a:r>
          <a:r>
            <a:rPr lang="en-US" b="1" i="0" dirty="0">
              <a:solidFill>
                <a:schemeClr val="tx1"/>
              </a:solidFill>
            </a:rPr>
            <a:t> </a:t>
          </a:r>
          <a:r>
            <a:rPr lang="en-US" b="1" i="0" dirty="0" err="1">
              <a:solidFill>
                <a:schemeClr val="tx1"/>
              </a:solidFill>
            </a:rPr>
            <a:t>hành</a:t>
          </a:r>
          <a:r>
            <a:rPr lang="en-US" b="1" i="0" dirty="0">
              <a:solidFill>
                <a:schemeClr val="tx1"/>
              </a:solidFill>
            </a:rPr>
            <a:t> vi </a:t>
          </a:r>
          <a:endParaRPr lang="en-US" b="1" dirty="0">
            <a:solidFill>
              <a:schemeClr val="tx1"/>
            </a:solidFill>
          </a:endParaRPr>
        </a:p>
      </dgm:t>
    </dgm:pt>
    <dgm:pt modelId="{686B4649-07AA-43B2-9CC6-DDEA717CAEB8}" type="parTrans" cxnId="{0CBC8D9E-727F-42A6-8BD5-611F9C3C8182}">
      <dgm:prSet/>
      <dgm:spPr/>
      <dgm:t>
        <a:bodyPr/>
        <a:lstStyle/>
        <a:p>
          <a:endParaRPr lang="en-US"/>
        </a:p>
      </dgm:t>
    </dgm:pt>
    <dgm:pt modelId="{D69E51CE-9FB4-486F-8C55-5F00E6B8604D}" type="sibTrans" cxnId="{0CBC8D9E-727F-42A6-8BD5-611F9C3C8182}">
      <dgm:prSet/>
      <dgm:spPr/>
      <dgm:t>
        <a:bodyPr/>
        <a:lstStyle/>
        <a:p>
          <a:endParaRPr lang="en-US"/>
        </a:p>
      </dgm:t>
    </dgm:pt>
    <dgm:pt modelId="{55AC43DC-7379-4229-8C42-7840142C3860}" type="pres">
      <dgm:prSet presAssocID="{0BCD1FCF-27B8-4070-B336-E5A8E79E43F6}" presName="outerComposite" presStyleCnt="0">
        <dgm:presLayoutVars>
          <dgm:chMax val="5"/>
          <dgm:dir/>
          <dgm:resizeHandles val="exact"/>
        </dgm:presLayoutVars>
      </dgm:prSet>
      <dgm:spPr/>
    </dgm:pt>
    <dgm:pt modelId="{6C855BCE-6005-44AB-82B2-3BB77FB6B9B1}" type="pres">
      <dgm:prSet presAssocID="{0BCD1FCF-27B8-4070-B336-E5A8E79E43F6}" presName="dummyMaxCanvas" presStyleCnt="0">
        <dgm:presLayoutVars/>
      </dgm:prSet>
      <dgm:spPr/>
    </dgm:pt>
    <dgm:pt modelId="{5BF7C2C5-33A1-44F2-A3BD-357C3749F92B}" type="pres">
      <dgm:prSet presAssocID="{0BCD1FCF-27B8-4070-B336-E5A8E79E43F6}" presName="ThreeNodes_1" presStyleLbl="node1" presStyleIdx="0" presStyleCnt="3" custLinFactNeighborX="-18285" custLinFactNeighborY="-3660">
        <dgm:presLayoutVars>
          <dgm:bulletEnabled val="1"/>
        </dgm:presLayoutVars>
      </dgm:prSet>
      <dgm:spPr/>
    </dgm:pt>
    <dgm:pt modelId="{BF448267-E7DB-44FC-BA8A-FEC8E558F7D7}" type="pres">
      <dgm:prSet presAssocID="{0BCD1FCF-27B8-4070-B336-E5A8E79E43F6}" presName="ThreeNodes_2" presStyleLbl="node1" presStyleIdx="1" presStyleCnt="3">
        <dgm:presLayoutVars>
          <dgm:bulletEnabled val="1"/>
        </dgm:presLayoutVars>
      </dgm:prSet>
      <dgm:spPr/>
    </dgm:pt>
    <dgm:pt modelId="{038EE6EF-A971-4D28-9312-B642D159BE82}" type="pres">
      <dgm:prSet presAssocID="{0BCD1FCF-27B8-4070-B336-E5A8E79E43F6}" presName="ThreeNodes_3" presStyleLbl="node1" presStyleIdx="2" presStyleCnt="3">
        <dgm:presLayoutVars>
          <dgm:bulletEnabled val="1"/>
        </dgm:presLayoutVars>
      </dgm:prSet>
      <dgm:spPr/>
    </dgm:pt>
    <dgm:pt modelId="{9389FEE3-7346-40C7-B91F-9E8F2F6DCBF4}" type="pres">
      <dgm:prSet presAssocID="{0BCD1FCF-27B8-4070-B336-E5A8E79E43F6}" presName="ThreeConn_1-2" presStyleLbl="fgAccFollowNode1" presStyleIdx="0" presStyleCnt="2">
        <dgm:presLayoutVars>
          <dgm:bulletEnabled val="1"/>
        </dgm:presLayoutVars>
      </dgm:prSet>
      <dgm:spPr/>
    </dgm:pt>
    <dgm:pt modelId="{A615D976-45E7-4006-AED8-55D20F85AE7E}" type="pres">
      <dgm:prSet presAssocID="{0BCD1FCF-27B8-4070-B336-E5A8E79E43F6}" presName="ThreeConn_2-3" presStyleLbl="fgAccFollowNode1" presStyleIdx="1" presStyleCnt="2">
        <dgm:presLayoutVars>
          <dgm:bulletEnabled val="1"/>
        </dgm:presLayoutVars>
      </dgm:prSet>
      <dgm:spPr/>
    </dgm:pt>
    <dgm:pt modelId="{3E7BC5F0-EE39-429F-B487-4381C4CDDF30}" type="pres">
      <dgm:prSet presAssocID="{0BCD1FCF-27B8-4070-B336-E5A8E79E43F6}" presName="ThreeNodes_1_text" presStyleLbl="node1" presStyleIdx="2" presStyleCnt="3">
        <dgm:presLayoutVars>
          <dgm:bulletEnabled val="1"/>
        </dgm:presLayoutVars>
      </dgm:prSet>
      <dgm:spPr/>
    </dgm:pt>
    <dgm:pt modelId="{CA3F484B-0769-47C7-8FD2-AB6FA56EA72B}" type="pres">
      <dgm:prSet presAssocID="{0BCD1FCF-27B8-4070-B336-E5A8E79E43F6}" presName="ThreeNodes_2_text" presStyleLbl="node1" presStyleIdx="2" presStyleCnt="3">
        <dgm:presLayoutVars>
          <dgm:bulletEnabled val="1"/>
        </dgm:presLayoutVars>
      </dgm:prSet>
      <dgm:spPr/>
    </dgm:pt>
    <dgm:pt modelId="{6939444A-25E2-48AF-B84E-94B12DACACF1}" type="pres">
      <dgm:prSet presAssocID="{0BCD1FCF-27B8-4070-B336-E5A8E79E43F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A4B1B15-E04B-45D3-B215-501FAB94568C}" type="presOf" srcId="{3B6BE6B1-A69D-4276-AEBE-467D8064CF68}" destId="{A615D976-45E7-4006-AED8-55D20F85AE7E}" srcOrd="0" destOrd="0" presId="urn:microsoft.com/office/officeart/2005/8/layout/vProcess5"/>
    <dgm:cxn modelId="{673E952B-2206-4850-BD13-7B19E3715E03}" srcId="{0BCD1FCF-27B8-4070-B336-E5A8E79E43F6}" destId="{08CA9316-20A5-4BA5-AE6B-788252FA5E39}" srcOrd="0" destOrd="0" parTransId="{E1FC0682-FEEC-42AC-B1AE-BA6311BCDAB8}" sibTransId="{000E3258-30EB-4C93-9998-41217F92B851}"/>
    <dgm:cxn modelId="{09EDEF34-F8C1-4992-90D5-C42221F5A561}" type="presOf" srcId="{08CA9316-20A5-4BA5-AE6B-788252FA5E39}" destId="{5BF7C2C5-33A1-44F2-A3BD-357C3749F92B}" srcOrd="0" destOrd="0" presId="urn:microsoft.com/office/officeart/2005/8/layout/vProcess5"/>
    <dgm:cxn modelId="{4135F139-791B-4A24-9B3F-DA1C64FD03CA}" srcId="{0BCD1FCF-27B8-4070-B336-E5A8E79E43F6}" destId="{77E1010A-8958-4E13-A30B-ED112864ED87}" srcOrd="1" destOrd="0" parTransId="{624742A1-2DF2-4BD0-968B-05D82F4C8C04}" sibTransId="{3B6BE6B1-A69D-4276-AEBE-467D8064CF68}"/>
    <dgm:cxn modelId="{E7DEC96B-8FAD-4308-9691-C816C53F3A0D}" type="presOf" srcId="{08CA9316-20A5-4BA5-AE6B-788252FA5E39}" destId="{3E7BC5F0-EE39-429F-B487-4381C4CDDF30}" srcOrd="1" destOrd="0" presId="urn:microsoft.com/office/officeart/2005/8/layout/vProcess5"/>
    <dgm:cxn modelId="{5C844C76-C3E7-4596-8B51-DE0355014880}" type="presOf" srcId="{77E1010A-8958-4E13-A30B-ED112864ED87}" destId="{BF448267-E7DB-44FC-BA8A-FEC8E558F7D7}" srcOrd="0" destOrd="0" presId="urn:microsoft.com/office/officeart/2005/8/layout/vProcess5"/>
    <dgm:cxn modelId="{0CBC8D9E-727F-42A6-8BD5-611F9C3C8182}" srcId="{0BCD1FCF-27B8-4070-B336-E5A8E79E43F6}" destId="{0FA277B0-0686-45DA-B654-345692313F44}" srcOrd="2" destOrd="0" parTransId="{686B4649-07AA-43B2-9CC6-DDEA717CAEB8}" sibTransId="{D69E51CE-9FB4-486F-8C55-5F00E6B8604D}"/>
    <dgm:cxn modelId="{2D96D7B7-0DC3-417C-9F96-08E57B891E34}" type="presOf" srcId="{0FA277B0-0686-45DA-B654-345692313F44}" destId="{6939444A-25E2-48AF-B84E-94B12DACACF1}" srcOrd="1" destOrd="0" presId="urn:microsoft.com/office/officeart/2005/8/layout/vProcess5"/>
    <dgm:cxn modelId="{16A2CBDF-E53C-437B-9650-02BE2A60F989}" type="presOf" srcId="{0FA277B0-0686-45DA-B654-345692313F44}" destId="{038EE6EF-A971-4D28-9312-B642D159BE82}" srcOrd="0" destOrd="0" presId="urn:microsoft.com/office/officeart/2005/8/layout/vProcess5"/>
    <dgm:cxn modelId="{33B8DEE2-4AF9-4ADF-A5EE-7FA67DA46008}" type="presOf" srcId="{0BCD1FCF-27B8-4070-B336-E5A8E79E43F6}" destId="{55AC43DC-7379-4229-8C42-7840142C3860}" srcOrd="0" destOrd="0" presId="urn:microsoft.com/office/officeart/2005/8/layout/vProcess5"/>
    <dgm:cxn modelId="{0F67B2EC-37CE-443A-9E2F-9C3636D209F8}" type="presOf" srcId="{000E3258-30EB-4C93-9998-41217F92B851}" destId="{9389FEE3-7346-40C7-B91F-9E8F2F6DCBF4}" srcOrd="0" destOrd="0" presId="urn:microsoft.com/office/officeart/2005/8/layout/vProcess5"/>
    <dgm:cxn modelId="{691E52FE-568B-4C87-B014-AEE04BF23F36}" type="presOf" srcId="{77E1010A-8958-4E13-A30B-ED112864ED87}" destId="{CA3F484B-0769-47C7-8FD2-AB6FA56EA72B}" srcOrd="1" destOrd="0" presId="urn:microsoft.com/office/officeart/2005/8/layout/vProcess5"/>
    <dgm:cxn modelId="{83948A03-2F5D-4A74-9B2E-1568310BD40E}" type="presParOf" srcId="{55AC43DC-7379-4229-8C42-7840142C3860}" destId="{6C855BCE-6005-44AB-82B2-3BB77FB6B9B1}" srcOrd="0" destOrd="0" presId="urn:microsoft.com/office/officeart/2005/8/layout/vProcess5"/>
    <dgm:cxn modelId="{287FE44A-6497-455E-B152-C8281264C17A}" type="presParOf" srcId="{55AC43DC-7379-4229-8C42-7840142C3860}" destId="{5BF7C2C5-33A1-44F2-A3BD-357C3749F92B}" srcOrd="1" destOrd="0" presId="urn:microsoft.com/office/officeart/2005/8/layout/vProcess5"/>
    <dgm:cxn modelId="{639F2E26-6621-4CEA-BDAC-0B9C4EAAE911}" type="presParOf" srcId="{55AC43DC-7379-4229-8C42-7840142C3860}" destId="{BF448267-E7DB-44FC-BA8A-FEC8E558F7D7}" srcOrd="2" destOrd="0" presId="urn:microsoft.com/office/officeart/2005/8/layout/vProcess5"/>
    <dgm:cxn modelId="{5B6D29D0-C653-4516-872A-42DE351874B8}" type="presParOf" srcId="{55AC43DC-7379-4229-8C42-7840142C3860}" destId="{038EE6EF-A971-4D28-9312-B642D159BE82}" srcOrd="3" destOrd="0" presId="urn:microsoft.com/office/officeart/2005/8/layout/vProcess5"/>
    <dgm:cxn modelId="{DE153BBA-049E-4BF8-BE21-9ACDF73D13AB}" type="presParOf" srcId="{55AC43DC-7379-4229-8C42-7840142C3860}" destId="{9389FEE3-7346-40C7-B91F-9E8F2F6DCBF4}" srcOrd="4" destOrd="0" presId="urn:microsoft.com/office/officeart/2005/8/layout/vProcess5"/>
    <dgm:cxn modelId="{6C405D69-B555-467E-AEBE-F073EAE9DD74}" type="presParOf" srcId="{55AC43DC-7379-4229-8C42-7840142C3860}" destId="{A615D976-45E7-4006-AED8-55D20F85AE7E}" srcOrd="5" destOrd="0" presId="urn:microsoft.com/office/officeart/2005/8/layout/vProcess5"/>
    <dgm:cxn modelId="{92B3E8F8-980A-44C6-9CFA-94F06E2DAAEA}" type="presParOf" srcId="{55AC43DC-7379-4229-8C42-7840142C3860}" destId="{3E7BC5F0-EE39-429F-B487-4381C4CDDF30}" srcOrd="6" destOrd="0" presId="urn:microsoft.com/office/officeart/2005/8/layout/vProcess5"/>
    <dgm:cxn modelId="{8A429E76-73FC-4BAD-9F77-B6C30534AEE6}" type="presParOf" srcId="{55AC43DC-7379-4229-8C42-7840142C3860}" destId="{CA3F484B-0769-47C7-8FD2-AB6FA56EA72B}" srcOrd="7" destOrd="0" presId="urn:microsoft.com/office/officeart/2005/8/layout/vProcess5"/>
    <dgm:cxn modelId="{B67E9DF3-CB89-402A-9F19-6288B67DFE59}" type="presParOf" srcId="{55AC43DC-7379-4229-8C42-7840142C3860}" destId="{6939444A-25E2-48AF-B84E-94B12DACACF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7C2C5-33A1-44F2-A3BD-357C3749F92B}">
      <dsp:nvSpPr>
        <dsp:cNvPr id="0" name=""/>
        <dsp:cNvSpPr/>
      </dsp:nvSpPr>
      <dsp:spPr>
        <a:xfrm>
          <a:off x="0" y="0"/>
          <a:ext cx="6578379" cy="878629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i="0" kern="1200" dirty="0" err="1">
              <a:solidFill>
                <a:schemeClr val="tx1"/>
              </a:solidFill>
            </a:rPr>
            <a:t>Phân</a:t>
          </a:r>
          <a:r>
            <a:rPr lang="en-US" sz="3900" b="1" i="0" kern="1200" dirty="0">
              <a:solidFill>
                <a:schemeClr val="tx1"/>
              </a:solidFill>
            </a:rPr>
            <a:t> </a:t>
          </a:r>
          <a:r>
            <a:rPr lang="en-US" sz="3900" b="1" i="0" kern="1200" dirty="0" err="1">
              <a:solidFill>
                <a:schemeClr val="tx1"/>
              </a:solidFill>
            </a:rPr>
            <a:t>tích</a:t>
          </a:r>
          <a:r>
            <a:rPr lang="en-US" sz="3900" b="1" i="0" kern="1200" dirty="0">
              <a:solidFill>
                <a:schemeClr val="tx1"/>
              </a:solidFill>
            </a:rPr>
            <a:t> </a:t>
          </a:r>
          <a:r>
            <a:rPr lang="en-US" sz="3900" b="1" i="0" kern="1200" dirty="0" err="1">
              <a:solidFill>
                <a:schemeClr val="tx1"/>
              </a:solidFill>
            </a:rPr>
            <a:t>chức</a:t>
          </a:r>
          <a:r>
            <a:rPr lang="en-US" sz="3900" b="1" i="0" kern="1200" dirty="0">
              <a:solidFill>
                <a:schemeClr val="tx1"/>
              </a:solidFill>
            </a:rPr>
            <a:t> </a:t>
          </a:r>
          <a:r>
            <a:rPr lang="en-US" sz="3900" b="1" i="0" kern="1200" dirty="0" err="1">
              <a:solidFill>
                <a:schemeClr val="tx1"/>
              </a:solidFill>
            </a:rPr>
            <a:t>năng</a:t>
          </a:r>
          <a:r>
            <a:rPr lang="en-US" sz="3900" b="1" i="0" kern="1200" dirty="0">
              <a:solidFill>
                <a:schemeClr val="tx1"/>
              </a:solidFill>
            </a:rPr>
            <a:t> </a:t>
          </a:r>
          <a:endParaRPr lang="en-US" sz="3900" b="1" kern="1200" dirty="0">
            <a:solidFill>
              <a:schemeClr val="tx1"/>
            </a:solidFill>
          </a:endParaRPr>
        </a:p>
      </dsp:txBody>
      <dsp:txXfrm>
        <a:off x="25734" y="25734"/>
        <a:ext cx="5630270" cy="827161"/>
      </dsp:txXfrm>
    </dsp:sp>
    <dsp:sp modelId="{BF448267-E7DB-44FC-BA8A-FEC8E558F7D7}">
      <dsp:nvSpPr>
        <dsp:cNvPr id="0" name=""/>
        <dsp:cNvSpPr/>
      </dsp:nvSpPr>
      <dsp:spPr>
        <a:xfrm>
          <a:off x="580445" y="1025067"/>
          <a:ext cx="6578379" cy="87862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i="0" kern="1200" dirty="0" err="1">
              <a:solidFill>
                <a:schemeClr val="tx1"/>
              </a:solidFill>
            </a:rPr>
            <a:t>Phân</a:t>
          </a:r>
          <a:r>
            <a:rPr lang="en-US" sz="3900" b="1" i="0" kern="1200" dirty="0">
              <a:solidFill>
                <a:schemeClr val="tx1"/>
              </a:solidFill>
            </a:rPr>
            <a:t> </a:t>
          </a:r>
          <a:r>
            <a:rPr lang="en-US" sz="3900" b="1" i="0" kern="1200" dirty="0" err="1">
              <a:solidFill>
                <a:schemeClr val="tx1"/>
              </a:solidFill>
            </a:rPr>
            <a:t>tích</a:t>
          </a:r>
          <a:r>
            <a:rPr lang="en-US" sz="3900" b="1" i="0" kern="1200" dirty="0">
              <a:solidFill>
                <a:schemeClr val="tx1"/>
              </a:solidFill>
            </a:rPr>
            <a:t> </a:t>
          </a:r>
          <a:r>
            <a:rPr lang="en-US" sz="3900" b="1" i="0" kern="1200" dirty="0" err="1">
              <a:solidFill>
                <a:schemeClr val="tx1"/>
              </a:solidFill>
            </a:rPr>
            <a:t>dữ</a:t>
          </a:r>
          <a:r>
            <a:rPr lang="en-US" sz="3900" b="1" i="0" kern="1200" dirty="0">
              <a:solidFill>
                <a:schemeClr val="tx1"/>
              </a:solidFill>
            </a:rPr>
            <a:t> </a:t>
          </a:r>
          <a:r>
            <a:rPr lang="en-US" sz="3900" b="1" i="0" kern="1200" dirty="0" err="1">
              <a:solidFill>
                <a:schemeClr val="tx1"/>
              </a:solidFill>
            </a:rPr>
            <a:t>liệu</a:t>
          </a:r>
          <a:r>
            <a:rPr lang="en-US" sz="3900" b="1" i="0" kern="1200" dirty="0">
              <a:solidFill>
                <a:schemeClr val="tx1"/>
              </a:solidFill>
            </a:rPr>
            <a:t> </a:t>
          </a:r>
          <a:endParaRPr lang="en-US" sz="3900" b="1" kern="1200" dirty="0">
            <a:solidFill>
              <a:schemeClr val="tx1"/>
            </a:solidFill>
          </a:endParaRPr>
        </a:p>
      </dsp:txBody>
      <dsp:txXfrm>
        <a:off x="606179" y="1050801"/>
        <a:ext cx="5375357" cy="827161"/>
      </dsp:txXfrm>
    </dsp:sp>
    <dsp:sp modelId="{038EE6EF-A971-4D28-9312-B642D159BE82}">
      <dsp:nvSpPr>
        <dsp:cNvPr id="0" name=""/>
        <dsp:cNvSpPr/>
      </dsp:nvSpPr>
      <dsp:spPr>
        <a:xfrm>
          <a:off x="1160890" y="2050135"/>
          <a:ext cx="6578379" cy="87862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i="0" kern="1200" dirty="0" err="1">
              <a:solidFill>
                <a:schemeClr val="tx1"/>
              </a:solidFill>
            </a:rPr>
            <a:t>Phân</a:t>
          </a:r>
          <a:r>
            <a:rPr lang="en-US" sz="3900" b="1" i="0" kern="1200" dirty="0">
              <a:solidFill>
                <a:schemeClr val="tx1"/>
              </a:solidFill>
            </a:rPr>
            <a:t> </a:t>
          </a:r>
          <a:r>
            <a:rPr lang="en-US" sz="3900" b="1" i="0" kern="1200" dirty="0" err="1">
              <a:solidFill>
                <a:schemeClr val="tx1"/>
              </a:solidFill>
            </a:rPr>
            <a:t>tích</a:t>
          </a:r>
          <a:r>
            <a:rPr lang="en-US" sz="3900" b="1" i="0" kern="1200" dirty="0">
              <a:solidFill>
                <a:schemeClr val="tx1"/>
              </a:solidFill>
            </a:rPr>
            <a:t> </a:t>
          </a:r>
          <a:r>
            <a:rPr lang="en-US" sz="3900" b="1" i="0" kern="1200" dirty="0" err="1">
              <a:solidFill>
                <a:schemeClr val="tx1"/>
              </a:solidFill>
            </a:rPr>
            <a:t>hành</a:t>
          </a:r>
          <a:r>
            <a:rPr lang="en-US" sz="3900" b="1" i="0" kern="1200" dirty="0">
              <a:solidFill>
                <a:schemeClr val="tx1"/>
              </a:solidFill>
            </a:rPr>
            <a:t> vi </a:t>
          </a:r>
          <a:endParaRPr lang="en-US" sz="3900" b="1" kern="1200" dirty="0">
            <a:solidFill>
              <a:schemeClr val="tx1"/>
            </a:solidFill>
          </a:endParaRPr>
        </a:p>
      </dsp:txBody>
      <dsp:txXfrm>
        <a:off x="1186624" y="2075869"/>
        <a:ext cx="5375357" cy="827161"/>
      </dsp:txXfrm>
    </dsp:sp>
    <dsp:sp modelId="{9389FEE3-7346-40C7-B91F-9E8F2F6DCBF4}">
      <dsp:nvSpPr>
        <dsp:cNvPr id="0" name=""/>
        <dsp:cNvSpPr/>
      </dsp:nvSpPr>
      <dsp:spPr>
        <a:xfrm>
          <a:off x="6007270" y="666294"/>
          <a:ext cx="571109" cy="571109"/>
        </a:xfrm>
        <a:prstGeom prst="downArrow">
          <a:avLst>
            <a:gd name="adj1" fmla="val 55000"/>
            <a:gd name="adj2" fmla="val 45000"/>
          </a:avLst>
        </a:prstGeom>
        <a:solidFill>
          <a:srgbClr val="7030A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b="1" kern="1200">
            <a:solidFill>
              <a:schemeClr val="tx1"/>
            </a:solidFill>
          </a:endParaRPr>
        </a:p>
      </dsp:txBody>
      <dsp:txXfrm>
        <a:off x="6135770" y="666294"/>
        <a:ext cx="314109" cy="429760"/>
      </dsp:txXfrm>
    </dsp:sp>
    <dsp:sp modelId="{A615D976-45E7-4006-AED8-55D20F85AE7E}">
      <dsp:nvSpPr>
        <dsp:cNvPr id="0" name=""/>
        <dsp:cNvSpPr/>
      </dsp:nvSpPr>
      <dsp:spPr>
        <a:xfrm>
          <a:off x="6587715" y="1685504"/>
          <a:ext cx="571109" cy="571109"/>
        </a:xfrm>
        <a:prstGeom prst="downArrow">
          <a:avLst>
            <a:gd name="adj1" fmla="val 55000"/>
            <a:gd name="adj2" fmla="val 45000"/>
          </a:avLst>
        </a:prstGeom>
        <a:solidFill>
          <a:srgbClr val="7030A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b="1" kern="1200">
            <a:solidFill>
              <a:schemeClr val="tx1"/>
            </a:solidFill>
          </a:endParaRPr>
        </a:p>
      </dsp:txBody>
      <dsp:txXfrm>
        <a:off x="6716215" y="1685504"/>
        <a:ext cx="314109" cy="429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Tin đại cương – Tin học văn phòng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soict.hust.edu.vn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752D2C8-BDAA-C846-93DE-8024D750D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91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Tin đại cương – Tin học văn phòng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2018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/>
              <a:t>c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soict.hust.edu.vn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FEAD6D3-E3A6-4306-A906-2CB27FEAA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075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GVHS: Giáo viên h</a:t>
            </a:r>
            <a:r>
              <a:rPr lang="vi-VN"/>
              <a:t>ư</a:t>
            </a:r>
            <a:r>
              <a:rPr lang="en-US"/>
              <a:t>ớng dẫn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232533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49287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ơ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458200" cy="731837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983163"/>
          </a:xfrm>
        </p:spPr>
        <p:txBody>
          <a:bodyPr>
            <a:normAutofit/>
          </a:bodyPr>
          <a:lstStyle>
            <a:lvl1pPr marL="342900" indent="-342900">
              <a:buClr>
                <a:srgbClr val="3366FF"/>
              </a:buClr>
              <a:buSzPct val="100000"/>
              <a:buFont typeface="Wingdings" charset="2"/>
              <a:buChar char="§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Font typeface="Wingdings" charset="2"/>
              <a:buChar char="§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00FF"/>
              </a:buClr>
              <a:buFont typeface="Arial"/>
              <a:buChar char="•"/>
              <a:defRPr sz="180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/>
          <a:p>
            <a:r>
              <a:rPr lang="en-US"/>
              <a:t>© SoICT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92875"/>
            <a:ext cx="16764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cột đ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5612" y="6492875"/>
            <a:ext cx="342897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A0BA82-4AAE-4757-91C5-53468BEC639E}"/>
              </a:ext>
            </a:extLst>
          </p:cNvPr>
          <p:cNvCxnSpPr>
            <a:cxnSpLocks/>
          </p:cNvCxnSpPr>
          <p:nvPr userDrawn="1"/>
        </p:nvCxnSpPr>
        <p:spPr>
          <a:xfrm>
            <a:off x="4571194" y="1219202"/>
            <a:ext cx="0" cy="491569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cột lệ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2819398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1403" y="1219202"/>
            <a:ext cx="5105397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8" y="6492875"/>
            <a:ext cx="342897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A0BA82-4AAE-4757-91C5-53468BEC639E}"/>
              </a:ext>
            </a:extLst>
          </p:cNvPr>
          <p:cNvCxnSpPr>
            <a:cxnSpLocks/>
          </p:cNvCxnSpPr>
          <p:nvPr userDrawn="1"/>
        </p:nvCxnSpPr>
        <p:spPr>
          <a:xfrm>
            <a:off x="3429000" y="1210470"/>
            <a:ext cx="0" cy="491569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06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492875"/>
            <a:ext cx="3505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4E161F-08FD-454E-9C08-1EC1C5B446AF}"/>
              </a:ext>
            </a:extLst>
          </p:cNvPr>
          <p:cNvSpPr txBox="1">
            <a:spLocks/>
          </p:cNvSpPr>
          <p:nvPr userDrawn="1"/>
        </p:nvSpPr>
        <p:spPr>
          <a:xfrm>
            <a:off x="-896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9ABAF-B69B-4985-AA14-292E331AB1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27984"/>
            <a:ext cx="990600" cy="971088"/>
          </a:xfrm>
          <a:prstGeom prst="rect">
            <a:avLst/>
          </a:prstGeom>
        </p:spPr>
      </p:pic>
      <p:pic>
        <p:nvPicPr>
          <p:cNvPr id="8" name="Picture 7" descr="pp1.jpg">
            <a:extLst>
              <a:ext uri="{FF2B5EF4-FFF2-40B4-BE49-F238E27FC236}">
                <a16:creationId xmlns:a16="http://schemas.microsoft.com/office/drawing/2014/main" id="{38B657E4-BB48-400F-ABD4-B0F784DB29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45556"/>
          <a:stretch>
            <a:fillRect/>
          </a:stretch>
        </p:blipFill>
        <p:spPr>
          <a:xfrm>
            <a:off x="896" y="4114800"/>
            <a:ext cx="914220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1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SoICT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p3.jpg"/>
          <p:cNvPicPr>
            <a:picLocks noChangeAspect="1"/>
          </p:cNvPicPr>
          <p:nvPr userDrawn="1"/>
        </p:nvPicPr>
        <p:blipFill>
          <a:blip r:embed="rId8"/>
          <a:srcRect t="3852" b="13333"/>
          <a:stretch>
            <a:fillRect/>
          </a:stretch>
        </p:blipFill>
        <p:spPr>
          <a:xfrm>
            <a:off x="1792" y="0"/>
            <a:ext cx="914220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1" r:id="rId4"/>
    <p:sldLayoutId id="2147483655" r:id="rId5"/>
    <p:sldLayoutId id="2147483660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1.jpg"/>
          <p:cNvPicPr>
            <a:picLocks noChangeAspect="1"/>
          </p:cNvPicPr>
          <p:nvPr/>
        </p:nvPicPr>
        <p:blipFill>
          <a:blip r:embed="rId3"/>
          <a:srcRect t="45556"/>
          <a:stretch>
            <a:fillRect/>
          </a:stretch>
        </p:blipFill>
        <p:spPr>
          <a:xfrm>
            <a:off x="896" y="4114800"/>
            <a:ext cx="9142208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924050"/>
            <a:ext cx="9144000" cy="71030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Kỹ</a:t>
            </a:r>
            <a:r>
              <a:rPr lang="en-US" sz="2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sz="2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br>
              <a:rPr lang="en-US" sz="2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2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2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endParaRPr lang="en-US" sz="2400" dirty="0">
              <a:solidFill>
                <a:srgbClr val="00009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D27615-7F4B-4FB1-88A3-0D5A2F5F0355}"/>
              </a:ext>
            </a:extLst>
          </p:cNvPr>
          <p:cNvSpPr txBox="1">
            <a:spLocks/>
          </p:cNvSpPr>
          <p:nvPr/>
        </p:nvSpPr>
        <p:spPr>
          <a:xfrm>
            <a:off x="-6339" y="2678263"/>
            <a:ext cx="9144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>
              <a:spcBef>
                <a:spcPts val="600"/>
              </a:spcBef>
            </a:pPr>
            <a:r>
              <a:rPr lang="en-US" sz="36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sz="3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</a:t>
            </a:r>
            <a:r>
              <a:rPr lang="en-US" sz="3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3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3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minh</a:t>
            </a:r>
            <a:r>
              <a:rPr lang="en-US" sz="3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itap</a:t>
            </a:r>
            <a:endParaRPr lang="en-US" sz="36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307C7-7BD2-4554-9342-0CD1FC8FA505}"/>
              </a:ext>
            </a:extLst>
          </p:cNvPr>
          <p:cNvSpPr txBox="1"/>
          <p:nvPr/>
        </p:nvSpPr>
        <p:spPr>
          <a:xfrm>
            <a:off x="3048000" y="4876800"/>
            <a:ext cx="5978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</a:t>
            </a: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	PGS.TS </a:t>
            </a:r>
            <a:r>
              <a:rPr lang="en-US" sz="2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Vũ</a:t>
            </a: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Hải</a:t>
            </a:r>
            <a:endParaRPr lang="en-US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5:			the fifth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F1F36-B29F-4A67-BBC7-4DB747167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3429000"/>
            <a:ext cx="924054" cy="5620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B48A-2129-49A8-B9EE-0EA93556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737D4-CDD3-46D5-9232-EF149CEE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10</a:t>
            </a:fld>
            <a:r>
              <a:rPr lang="en-US"/>
              <a:t> 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0C2DD56-7C15-426D-AECE-105401FBC4CF}"/>
              </a:ext>
            </a:extLst>
          </p:cNvPr>
          <p:cNvGrpSpPr/>
          <p:nvPr/>
        </p:nvGrpSpPr>
        <p:grpSpPr>
          <a:xfrm>
            <a:off x="838200" y="1407092"/>
            <a:ext cx="7350151" cy="4056754"/>
            <a:chOff x="1295400" y="1304473"/>
            <a:chExt cx="7350151" cy="405675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4CB54C-9036-4CE0-A3BB-53B5E2D90F06}"/>
                </a:ext>
              </a:extLst>
            </p:cNvPr>
            <p:cNvSpPr/>
            <p:nvPr/>
          </p:nvSpPr>
          <p:spPr>
            <a:xfrm>
              <a:off x="4432003" y="1304473"/>
              <a:ext cx="1316669" cy="40643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AU" sz="12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Người</a:t>
              </a:r>
              <a:r>
                <a:rPr lang="en-AU" sz="12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2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dùng</a:t>
              </a:r>
              <a:endParaRPr lang="en-AU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84B70F-7063-458F-9928-C1382AD9D4E6}"/>
                </a:ext>
              </a:extLst>
            </p:cNvPr>
            <p:cNvSpPr/>
            <p:nvPr/>
          </p:nvSpPr>
          <p:spPr>
            <a:xfrm>
              <a:off x="1295400" y="2291503"/>
              <a:ext cx="1466055" cy="453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AU" sz="12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Đường</a:t>
              </a:r>
              <a:r>
                <a:rPr lang="en-AU" sz="12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2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dẫn</a:t>
              </a:r>
              <a:endParaRPr lang="en-AU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DC8D0F-8800-4B9E-9DDF-C94D51AB477E}"/>
                </a:ext>
              </a:extLst>
            </p:cNvPr>
            <p:cNvSpPr/>
            <p:nvPr/>
          </p:nvSpPr>
          <p:spPr>
            <a:xfrm>
              <a:off x="1756658" y="3432462"/>
              <a:ext cx="1146694" cy="3021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AU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Loại</a:t>
              </a:r>
              <a:r>
                <a:rPr lang="en-AU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liên</a:t>
              </a:r>
              <a:r>
                <a:rPr lang="en-AU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kết</a:t>
              </a:r>
              <a:endParaRPr lang="en-AU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E8F18F-4B29-41AB-804E-0688C095C718}"/>
                </a:ext>
              </a:extLst>
            </p:cNvPr>
            <p:cNvSpPr/>
            <p:nvPr/>
          </p:nvSpPr>
          <p:spPr>
            <a:xfrm>
              <a:off x="1760447" y="3015525"/>
              <a:ext cx="1146694" cy="3021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AU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Tiêu</a:t>
              </a:r>
              <a:r>
                <a:rPr lang="en-AU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đề</a:t>
              </a:r>
              <a:r>
                <a:rPr lang="en-AU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A6C698-B17D-4BDF-90A1-F1CA896BF13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2028427" y="2005134"/>
              <a:ext cx="0" cy="2863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226832-6694-4BDF-8FF5-850B97FF3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8730" y="1969406"/>
              <a:ext cx="5674100" cy="149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4819347-30E1-43F8-9ECA-DDB9A186DED7}"/>
                </a:ext>
              </a:extLst>
            </p:cNvPr>
            <p:cNvCxnSpPr>
              <a:cxnSpLocks/>
            </p:cNvCxnSpPr>
            <p:nvPr/>
          </p:nvCxnSpPr>
          <p:spPr>
            <a:xfrm>
              <a:off x="5067649" y="1710907"/>
              <a:ext cx="0" cy="26695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2E0BA29-9FB8-4767-954D-F5565CF1D4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3841" y="2869046"/>
              <a:ext cx="9396" cy="227792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D7711D5-305A-4E20-BB9C-2BE1AF1186DA}"/>
                </a:ext>
              </a:extLst>
            </p:cNvPr>
            <p:cNvCxnSpPr>
              <a:cxnSpLocks/>
            </p:cNvCxnSpPr>
            <p:nvPr/>
          </p:nvCxnSpPr>
          <p:spPr>
            <a:xfrm>
              <a:off x="1951924" y="2738390"/>
              <a:ext cx="0" cy="1353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B341FF6-DED6-475C-AB65-19B5AE6758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3841" y="2880750"/>
              <a:ext cx="57808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8639DA-EFAE-4C85-9E64-644D7C1D3DB9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1365636" y="3166614"/>
              <a:ext cx="39481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051F48D-0CD2-46C1-86F0-36D0E1B0D0F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1361847" y="3583551"/>
              <a:ext cx="39481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C39801E-8016-45DE-B0E8-46D6B0F549E1}"/>
                </a:ext>
              </a:extLst>
            </p:cNvPr>
            <p:cNvSpPr/>
            <p:nvPr/>
          </p:nvSpPr>
          <p:spPr>
            <a:xfrm>
              <a:off x="1767951" y="3820831"/>
              <a:ext cx="1144171" cy="3021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AU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Thông</a:t>
              </a:r>
              <a:r>
                <a:rPr lang="en-AU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tin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E450D5C-ACFB-4A80-94EC-2CB1CE7AEB3F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>
              <a:off x="1399696" y="3971919"/>
              <a:ext cx="36825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0E2B2B-3B4C-46EA-ADD3-E5A37FF11106}"/>
                </a:ext>
              </a:extLst>
            </p:cNvPr>
            <p:cNvSpPr/>
            <p:nvPr/>
          </p:nvSpPr>
          <p:spPr>
            <a:xfrm>
              <a:off x="1752921" y="4229973"/>
              <a:ext cx="1161162" cy="3021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AU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Trạng</a:t>
              </a:r>
              <a:r>
                <a:rPr lang="en-AU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thái</a:t>
              </a:r>
              <a:endParaRPr lang="en-AU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0F9336F-B884-4093-B82E-1EED691648EC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>
              <a:off x="1382096" y="4381061"/>
              <a:ext cx="37082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BE8F662-A5E5-4F24-9D9C-2ECDD1EBC3D5}"/>
                </a:ext>
              </a:extLst>
            </p:cNvPr>
            <p:cNvSpPr/>
            <p:nvPr/>
          </p:nvSpPr>
          <p:spPr>
            <a:xfrm>
              <a:off x="1752921" y="4610746"/>
              <a:ext cx="1161723" cy="30161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AU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Ảnh</a:t>
              </a:r>
              <a:endParaRPr lang="en-AU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E3E2749-099D-412A-AF6D-B08757B60C65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 flipV="1">
              <a:off x="1357423" y="4758607"/>
              <a:ext cx="395499" cy="29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AF29BBC-9582-4681-9523-0E1B5E7451F9}"/>
                </a:ext>
              </a:extLst>
            </p:cNvPr>
            <p:cNvCxnSpPr>
              <a:cxnSpLocks/>
            </p:cNvCxnSpPr>
            <p:nvPr/>
          </p:nvCxnSpPr>
          <p:spPr>
            <a:xfrm>
              <a:off x="6157517" y="1968788"/>
              <a:ext cx="0" cy="3350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08CA4AC-45F4-43FD-93F3-C4E2370E0EA9}"/>
                </a:ext>
              </a:extLst>
            </p:cNvPr>
            <p:cNvSpPr/>
            <p:nvPr/>
          </p:nvSpPr>
          <p:spPr>
            <a:xfrm>
              <a:off x="1752921" y="4995886"/>
              <a:ext cx="1146694" cy="3021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AU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Update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9ABBFE9-3332-4C08-A235-CDC004C18686}"/>
                </a:ext>
              </a:extLst>
            </p:cNvPr>
            <p:cNvCxnSpPr>
              <a:cxnSpLocks/>
              <a:stCxn id="51" idx="1"/>
            </p:cNvCxnSpPr>
            <p:nvPr/>
          </p:nvCxnSpPr>
          <p:spPr>
            <a:xfrm flipH="1">
              <a:off x="1384666" y="5146974"/>
              <a:ext cx="36825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F013795-036A-4E5E-A579-E161EBE8E21C}"/>
                </a:ext>
              </a:extLst>
            </p:cNvPr>
            <p:cNvCxnSpPr>
              <a:cxnSpLocks/>
            </p:cNvCxnSpPr>
            <p:nvPr/>
          </p:nvCxnSpPr>
          <p:spPr>
            <a:xfrm>
              <a:off x="4087526" y="2005134"/>
              <a:ext cx="0" cy="2799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423C788-7F4A-479A-B2D7-2DCD7DEE3A95}"/>
                </a:ext>
              </a:extLst>
            </p:cNvPr>
            <p:cNvSpPr/>
            <p:nvPr/>
          </p:nvSpPr>
          <p:spPr>
            <a:xfrm>
              <a:off x="3385934" y="2273332"/>
              <a:ext cx="1466055" cy="453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AU" sz="12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Thẻ</a:t>
              </a:r>
              <a:r>
                <a:rPr lang="en-AU" sz="12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2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vật</a:t>
              </a:r>
              <a:r>
                <a:rPr lang="en-AU" sz="12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2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lý</a:t>
              </a:r>
              <a:endParaRPr lang="en-AU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9F2E1AB-ED47-46CD-A3A8-DF513A60B26D}"/>
                </a:ext>
              </a:extLst>
            </p:cNvPr>
            <p:cNvSpPr/>
            <p:nvPr/>
          </p:nvSpPr>
          <p:spPr>
            <a:xfrm>
              <a:off x="3900579" y="3433080"/>
              <a:ext cx="1146694" cy="3021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AU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Đổi</a:t>
              </a:r>
              <a:r>
                <a:rPr lang="en-AU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thẻ</a:t>
              </a:r>
              <a:endParaRPr lang="en-AU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FB01547-08C4-4A74-980B-48D2426763E3}"/>
                </a:ext>
              </a:extLst>
            </p:cNvPr>
            <p:cNvSpPr/>
            <p:nvPr/>
          </p:nvSpPr>
          <p:spPr>
            <a:xfrm>
              <a:off x="3904368" y="3016143"/>
              <a:ext cx="1146694" cy="3021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AU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Thêm</a:t>
              </a:r>
              <a:r>
                <a:rPr lang="en-AU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thẻ</a:t>
              </a:r>
              <a:r>
                <a:rPr lang="en-AU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78DCC3F-34F1-47FF-96F9-09FE82BCE3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7158" y="2869664"/>
              <a:ext cx="1" cy="7138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7857E09-5963-45C1-8C69-419AB8E0AD1C}"/>
                </a:ext>
              </a:extLst>
            </p:cNvPr>
            <p:cNvCxnSpPr>
              <a:cxnSpLocks/>
            </p:cNvCxnSpPr>
            <p:nvPr/>
          </p:nvCxnSpPr>
          <p:spPr>
            <a:xfrm>
              <a:off x="4095846" y="2739007"/>
              <a:ext cx="0" cy="1353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F833C72-97AC-493D-9060-FE5704DC7A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7762" y="2881368"/>
              <a:ext cx="57808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2BB2DF3-56FF-4F87-B619-80B384B84BF2}"/>
                </a:ext>
              </a:extLst>
            </p:cNvPr>
            <p:cNvCxnSpPr>
              <a:cxnSpLocks/>
              <a:stCxn id="90" idx="1"/>
            </p:cNvCxnSpPr>
            <p:nvPr/>
          </p:nvCxnSpPr>
          <p:spPr>
            <a:xfrm flipH="1">
              <a:off x="3509557" y="3167231"/>
              <a:ext cx="39481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B519D56-F471-4689-90CD-A88756573075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>
              <a:off x="3505768" y="3584169"/>
              <a:ext cx="39481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421BC6B-743D-4E80-844C-885CC1BDB0F7}"/>
                </a:ext>
              </a:extLst>
            </p:cNvPr>
            <p:cNvSpPr/>
            <p:nvPr/>
          </p:nvSpPr>
          <p:spPr>
            <a:xfrm>
              <a:off x="7026306" y="2291503"/>
              <a:ext cx="1466055" cy="453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AU" sz="12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Tài</a:t>
              </a:r>
              <a:r>
                <a:rPr lang="en-AU" sz="12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2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khoản</a:t>
              </a:r>
              <a:endParaRPr lang="en-AU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D178994-5583-4442-B8D7-D277D51DD591}"/>
                </a:ext>
              </a:extLst>
            </p:cNvPr>
            <p:cNvSpPr/>
            <p:nvPr/>
          </p:nvSpPr>
          <p:spPr>
            <a:xfrm>
              <a:off x="7487564" y="3432462"/>
              <a:ext cx="1146694" cy="3021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AU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Thông</a:t>
              </a:r>
              <a:r>
                <a:rPr lang="en-AU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tin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1C0888C-D3A2-4FC0-883C-02000B15D63C}"/>
                </a:ext>
              </a:extLst>
            </p:cNvPr>
            <p:cNvSpPr/>
            <p:nvPr/>
          </p:nvSpPr>
          <p:spPr>
            <a:xfrm>
              <a:off x="7491353" y="3015525"/>
              <a:ext cx="1146694" cy="3021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AU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Tên</a:t>
              </a:r>
              <a:r>
                <a:rPr lang="en-AU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A58F408-A536-4880-815E-3287ACDE3392}"/>
                </a:ext>
              </a:extLst>
            </p:cNvPr>
            <p:cNvCxnSpPr>
              <a:cxnSpLocks/>
            </p:cNvCxnSpPr>
            <p:nvPr/>
          </p:nvCxnSpPr>
          <p:spPr>
            <a:xfrm>
              <a:off x="7114144" y="2869046"/>
              <a:ext cx="13887" cy="2341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5F3FE13-0A44-43C7-A912-A07AB84A6E8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830" y="2738390"/>
              <a:ext cx="0" cy="1353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ACED77C-28A0-481F-8D6E-5E2EDE549B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4747" y="2880750"/>
              <a:ext cx="57808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4C56CD8-FA87-4DFD-9FB3-6B69AF29F70E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flipH="1">
              <a:off x="7096542" y="3166614"/>
              <a:ext cx="39481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F391CE2-0ECE-442F-BFF6-B5CAC5580742}"/>
                </a:ext>
              </a:extLst>
            </p:cNvPr>
            <p:cNvCxnSpPr>
              <a:cxnSpLocks/>
              <a:stCxn id="108" idx="1"/>
            </p:cNvCxnSpPr>
            <p:nvPr/>
          </p:nvCxnSpPr>
          <p:spPr>
            <a:xfrm flipH="1">
              <a:off x="7092753" y="3583551"/>
              <a:ext cx="39481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D3D7D82-E673-4983-BB9D-94B19E73B583}"/>
                </a:ext>
              </a:extLst>
            </p:cNvPr>
            <p:cNvSpPr/>
            <p:nvPr/>
          </p:nvSpPr>
          <p:spPr>
            <a:xfrm>
              <a:off x="7498857" y="3820831"/>
              <a:ext cx="1144171" cy="3021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AU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Ảnh</a:t>
              </a:r>
              <a:r>
                <a:rPr lang="en-AU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bìa</a:t>
              </a:r>
              <a:endParaRPr lang="en-AU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4D98049-0498-4FC1-9A90-8803C86FD009}"/>
                </a:ext>
              </a:extLst>
            </p:cNvPr>
            <p:cNvCxnSpPr>
              <a:cxnSpLocks/>
              <a:stCxn id="115" idx="1"/>
            </p:cNvCxnSpPr>
            <p:nvPr/>
          </p:nvCxnSpPr>
          <p:spPr>
            <a:xfrm flipH="1">
              <a:off x="7130602" y="3971920"/>
              <a:ext cx="36825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B8D34E8-7521-442E-8481-F17C457E5EEA}"/>
                </a:ext>
              </a:extLst>
            </p:cNvPr>
            <p:cNvSpPr/>
            <p:nvPr/>
          </p:nvSpPr>
          <p:spPr>
            <a:xfrm>
              <a:off x="7483828" y="4229973"/>
              <a:ext cx="1161162" cy="3021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AU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Ảnh</a:t>
              </a:r>
              <a:r>
                <a:rPr lang="en-AU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đại</a:t>
              </a:r>
              <a:r>
                <a:rPr lang="en-AU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diện</a:t>
              </a:r>
              <a:endParaRPr lang="en-AU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B5C8104-B74C-49B3-A08F-53F045E3A72C}"/>
                </a:ext>
              </a:extLst>
            </p:cNvPr>
            <p:cNvCxnSpPr>
              <a:cxnSpLocks/>
              <a:stCxn id="117" idx="1"/>
            </p:cNvCxnSpPr>
            <p:nvPr/>
          </p:nvCxnSpPr>
          <p:spPr>
            <a:xfrm flipH="1">
              <a:off x="7113002" y="4381062"/>
              <a:ext cx="37082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245EAAE-E727-41E0-A295-FFA2E4A053B4}"/>
                </a:ext>
              </a:extLst>
            </p:cNvPr>
            <p:cNvSpPr/>
            <p:nvPr/>
          </p:nvSpPr>
          <p:spPr>
            <a:xfrm>
              <a:off x="7483828" y="4636854"/>
              <a:ext cx="1161723" cy="30161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AU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Mật</a:t>
              </a:r>
              <a:r>
                <a:rPr lang="en-AU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khẩu</a:t>
              </a:r>
              <a:endParaRPr lang="en-AU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A60446A-5410-4764-AA62-1415C398AD0C}"/>
                </a:ext>
              </a:extLst>
            </p:cNvPr>
            <p:cNvCxnSpPr>
              <a:cxnSpLocks/>
              <a:stCxn id="119" idx="1"/>
            </p:cNvCxnSpPr>
            <p:nvPr/>
          </p:nvCxnSpPr>
          <p:spPr>
            <a:xfrm flipH="1">
              <a:off x="7128030" y="4787659"/>
              <a:ext cx="35579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AB3D0C1-EA18-4942-AECF-C862FDD0E273}"/>
                </a:ext>
              </a:extLst>
            </p:cNvPr>
            <p:cNvSpPr/>
            <p:nvPr/>
          </p:nvSpPr>
          <p:spPr>
            <a:xfrm>
              <a:off x="7498857" y="5059050"/>
              <a:ext cx="1146694" cy="3021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AU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Update </a:t>
              </a: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2ED4E1B-1AB9-4C50-81D2-DE4216847BE0}"/>
                </a:ext>
              </a:extLst>
            </p:cNvPr>
            <p:cNvCxnSpPr>
              <a:cxnSpLocks/>
              <a:stCxn id="123" idx="1"/>
            </p:cNvCxnSpPr>
            <p:nvPr/>
          </p:nvCxnSpPr>
          <p:spPr>
            <a:xfrm flipH="1">
              <a:off x="7128030" y="5210139"/>
              <a:ext cx="37082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7504A35-2950-42DB-A2FC-0065BD7C7AEE}"/>
                </a:ext>
              </a:extLst>
            </p:cNvPr>
            <p:cNvSpPr/>
            <p:nvPr/>
          </p:nvSpPr>
          <p:spPr>
            <a:xfrm>
              <a:off x="5283625" y="2273332"/>
              <a:ext cx="1466055" cy="453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AU" sz="12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Chủ</a:t>
              </a:r>
              <a:r>
                <a:rPr lang="en-AU" sz="12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2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đề</a:t>
              </a:r>
              <a:endParaRPr lang="en-AU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879471BA-AE6D-4FFA-A640-A66D35D42C09}"/>
                </a:ext>
              </a:extLst>
            </p:cNvPr>
            <p:cNvSpPr/>
            <p:nvPr/>
          </p:nvSpPr>
          <p:spPr>
            <a:xfrm>
              <a:off x="5748672" y="2997354"/>
              <a:ext cx="1146694" cy="3021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AU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Đổi</a:t>
              </a:r>
              <a:r>
                <a:rPr lang="en-AU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chủ</a:t>
              </a:r>
              <a:r>
                <a:rPr lang="en-AU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đề</a:t>
              </a:r>
              <a:r>
                <a:rPr lang="en-AU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BE71158-7803-4FE3-8466-8E78188F27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1461" y="2850875"/>
              <a:ext cx="2" cy="31573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711B031-F3E6-407E-938E-61860B4E7104}"/>
                </a:ext>
              </a:extLst>
            </p:cNvPr>
            <p:cNvCxnSpPr>
              <a:cxnSpLocks/>
            </p:cNvCxnSpPr>
            <p:nvPr/>
          </p:nvCxnSpPr>
          <p:spPr>
            <a:xfrm>
              <a:off x="5940149" y="2720219"/>
              <a:ext cx="0" cy="1353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E52F5D6-8BEB-41FF-9B8A-BCCA0E777B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2066" y="2862579"/>
              <a:ext cx="57808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093B0D4-2452-4D55-8215-EB15175C714B}"/>
                </a:ext>
              </a:extLst>
            </p:cNvPr>
            <p:cNvCxnSpPr>
              <a:cxnSpLocks/>
              <a:stCxn id="133" idx="1"/>
            </p:cNvCxnSpPr>
            <p:nvPr/>
          </p:nvCxnSpPr>
          <p:spPr>
            <a:xfrm flipH="1">
              <a:off x="5353861" y="3148443"/>
              <a:ext cx="39481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C6A8B90-1081-48D1-9948-3EB407A3E6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830" y="1968788"/>
              <a:ext cx="0" cy="3350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51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61CD-9413-47B5-8B0F-A23DB18A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luồng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1B8A1-C519-42C1-97A2-2BF5AF57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11</a:t>
            </a:fld>
            <a:r>
              <a:rPr lang="en-US"/>
              <a:t>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2303196-019E-416D-9BC1-F154BE06226D}"/>
              </a:ext>
            </a:extLst>
          </p:cNvPr>
          <p:cNvGrpSpPr/>
          <p:nvPr/>
        </p:nvGrpSpPr>
        <p:grpSpPr>
          <a:xfrm>
            <a:off x="144594" y="1569640"/>
            <a:ext cx="8718636" cy="4373959"/>
            <a:chOff x="41800" y="1652412"/>
            <a:chExt cx="8882766" cy="3718718"/>
          </a:xfrm>
        </p:grpSpPr>
        <p:sp>
          <p:nvSpPr>
            <p:cNvPr id="21" name="TextBox 23">
              <a:extLst>
                <a:ext uri="{FF2B5EF4-FFF2-40B4-BE49-F238E27FC236}">
                  <a16:creationId xmlns:a16="http://schemas.microsoft.com/office/drawing/2014/main" id="{94049BF6-7D73-42CF-BDA4-14B8EBF15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0" y="1711034"/>
              <a:ext cx="2439856" cy="287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AU" altLang="vi-VN" sz="16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Thông</a:t>
              </a:r>
              <a:r>
                <a:rPr lang="en-AU" altLang="vi-VN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tin </a:t>
              </a:r>
              <a:r>
                <a:rPr lang="en-AU" altLang="vi-VN" sz="16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đăng</a:t>
              </a:r>
              <a:r>
                <a:rPr lang="en-AU" altLang="vi-VN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altLang="vi-VN" sz="16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nhập</a:t>
              </a:r>
              <a:endParaRPr lang="en-AU" altLang="vi-VN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918E44-3FE4-41F1-97D2-49806460DE1E}"/>
                </a:ext>
              </a:extLst>
            </p:cNvPr>
            <p:cNvSpPr/>
            <p:nvPr/>
          </p:nvSpPr>
          <p:spPr>
            <a:xfrm>
              <a:off x="2725690" y="2115614"/>
              <a:ext cx="1545285" cy="47030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6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Người</a:t>
              </a:r>
              <a:r>
                <a:rPr lang="en-AU" sz="16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6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dùng</a:t>
              </a:r>
              <a:endParaRPr lang="en-AU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68D907F-9C7A-48D2-9CEA-8D2BB6CF714A}"/>
                </a:ext>
              </a:extLst>
            </p:cNvPr>
            <p:cNvSpPr/>
            <p:nvPr/>
          </p:nvSpPr>
          <p:spPr>
            <a:xfrm>
              <a:off x="253177" y="2319360"/>
              <a:ext cx="1545285" cy="80623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600" b="1" dirty="0" err="1">
                  <a:solidFill>
                    <a:schemeClr val="tx1"/>
                  </a:solidFill>
                  <a:highlight>
                    <a:srgbClr val="FFFF00"/>
                  </a:highligh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Đăng</a:t>
              </a:r>
              <a:r>
                <a:rPr lang="en-AU" sz="1600" b="1" dirty="0">
                  <a:solidFill>
                    <a:schemeClr val="tx1"/>
                  </a:solidFill>
                  <a:highlight>
                    <a:srgbClr val="FFFF00"/>
                  </a:highligh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600" b="1" dirty="0" err="1">
                  <a:solidFill>
                    <a:schemeClr val="tx1"/>
                  </a:solidFill>
                  <a:highlight>
                    <a:srgbClr val="FFFF00"/>
                  </a:highligh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nhập</a:t>
              </a:r>
              <a:r>
                <a:rPr lang="en-AU" sz="1600" b="1" dirty="0">
                  <a:solidFill>
                    <a:schemeClr val="tx1"/>
                  </a:solidFill>
                  <a:highlight>
                    <a:srgbClr val="FFFF00"/>
                  </a:highligh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lang="en-AU" sz="1600" b="1" dirty="0" err="1">
                  <a:solidFill>
                    <a:schemeClr val="tx1"/>
                  </a:solidFill>
                  <a:highlight>
                    <a:srgbClr val="FFFF00"/>
                  </a:highligh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đăng</a:t>
              </a:r>
              <a:r>
                <a:rPr lang="en-AU" sz="1600" b="1" dirty="0">
                  <a:solidFill>
                    <a:schemeClr val="tx1"/>
                  </a:solidFill>
                  <a:highlight>
                    <a:srgbClr val="FFFF00"/>
                  </a:highligh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600" b="1" dirty="0" err="1">
                  <a:solidFill>
                    <a:schemeClr val="tx1"/>
                  </a:solidFill>
                  <a:highlight>
                    <a:srgbClr val="FFFF00"/>
                  </a:highligh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kí</a:t>
              </a:r>
              <a:endParaRPr lang="en-AU" sz="1600" b="1" dirty="0">
                <a:solidFill>
                  <a:schemeClr val="tx1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D51A869-E96D-45BF-9FAE-7E0893EC0FC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1779386" y="2350767"/>
              <a:ext cx="946304" cy="18739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FDFA9E-F1F7-4D9C-A940-C4FE5241A54B}"/>
                </a:ext>
              </a:extLst>
            </p:cNvPr>
            <p:cNvCxnSpPr/>
            <p:nvPr/>
          </p:nvCxnSpPr>
          <p:spPr>
            <a:xfrm>
              <a:off x="3969914" y="5040680"/>
              <a:ext cx="2351522" cy="1493"/>
            </a:xfrm>
            <a:prstGeom prst="straightConnector1">
              <a:avLst/>
            </a:prstGeom>
            <a:ln w="317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B6995F-4AE5-43D4-8A1D-4E545CCD3F33}"/>
                </a:ext>
              </a:extLst>
            </p:cNvPr>
            <p:cNvCxnSpPr/>
            <p:nvPr/>
          </p:nvCxnSpPr>
          <p:spPr>
            <a:xfrm>
              <a:off x="4007606" y="5369637"/>
              <a:ext cx="2351522" cy="1493"/>
            </a:xfrm>
            <a:prstGeom prst="straightConnector1">
              <a:avLst/>
            </a:prstGeom>
            <a:ln w="317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0">
              <a:extLst>
                <a:ext uri="{FF2B5EF4-FFF2-40B4-BE49-F238E27FC236}">
                  <a16:creationId xmlns:a16="http://schemas.microsoft.com/office/drawing/2014/main" id="{FA33965C-531D-475B-8550-D6CC93B56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8222" y="5060785"/>
              <a:ext cx="2854906" cy="287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AU" altLang="vi-VN" sz="16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Thông</a:t>
              </a:r>
              <a:r>
                <a:rPr lang="en-AU" altLang="vi-VN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tin </a:t>
              </a:r>
              <a:r>
                <a:rPr lang="en-AU" altLang="vi-VN" sz="16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người</a:t>
              </a:r>
              <a:r>
                <a:rPr lang="en-AU" altLang="vi-VN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altLang="vi-VN" sz="16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dùng</a:t>
              </a:r>
              <a:endParaRPr lang="en-AU" altLang="vi-VN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8418BC4-DF5E-4FCB-A058-30570C92B344}"/>
                </a:ext>
              </a:extLst>
            </p:cNvPr>
            <p:cNvSpPr/>
            <p:nvPr/>
          </p:nvSpPr>
          <p:spPr>
            <a:xfrm>
              <a:off x="5321382" y="2309760"/>
              <a:ext cx="1814030" cy="87342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8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Cập</a:t>
              </a:r>
              <a:r>
                <a:rPr lang="en-AU" sz="18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8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nhật</a:t>
              </a:r>
              <a:r>
                <a:rPr lang="en-AU" sz="18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8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dữ</a:t>
              </a:r>
              <a:r>
                <a:rPr lang="en-AU" sz="18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8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liệu</a:t>
              </a:r>
              <a:endParaRPr lang="en-AU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C7BFE51-0903-4705-88BE-1EFD9F90C038}"/>
                </a:ext>
              </a:extLst>
            </p:cNvPr>
            <p:cNvSpPr/>
            <p:nvPr/>
          </p:nvSpPr>
          <p:spPr>
            <a:xfrm>
              <a:off x="3243520" y="3607370"/>
              <a:ext cx="1814030" cy="87342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6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Cập</a:t>
              </a:r>
              <a:r>
                <a:rPr lang="en-AU" sz="16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6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nhật</a:t>
              </a:r>
              <a:r>
                <a:rPr lang="en-AU" sz="16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6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chủ</a:t>
              </a:r>
              <a:r>
                <a:rPr lang="en-AU" sz="16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6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đề</a:t>
              </a:r>
              <a:endParaRPr lang="en-AU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E9EE202-F94A-4818-A84E-8268312046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9386" y="2535144"/>
              <a:ext cx="946304" cy="211327"/>
            </a:xfrm>
            <a:prstGeom prst="straightConnector1">
              <a:avLst/>
            </a:prstGeom>
            <a:ln w="3175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DDF7DF-08DF-4170-8B06-C776DC83E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787589">
              <a:off x="1368934" y="2691135"/>
              <a:ext cx="1977853" cy="196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AU" altLang="vi-VN" sz="9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Tình</a:t>
              </a:r>
              <a:r>
                <a:rPr lang="en-AU" altLang="vi-VN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altLang="vi-VN" sz="9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trạng</a:t>
              </a:r>
              <a:r>
                <a:rPr lang="en-AU" altLang="vi-VN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altLang="vi-VN" sz="9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Đăng</a:t>
              </a:r>
              <a:r>
                <a:rPr lang="en-AU" altLang="vi-VN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altLang="vi-VN" sz="9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nhập</a:t>
              </a:r>
              <a:endParaRPr lang="en-AU" altLang="vi-VN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9E9296D-648F-4407-933C-9A93D58CCF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00" y="1652412"/>
              <a:ext cx="2066258" cy="5337"/>
            </a:xfrm>
            <a:prstGeom prst="straightConnector1">
              <a:avLst/>
            </a:prstGeom>
            <a:ln w="317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CD3CBFA-23E5-4BDC-9EC6-07535A8BD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660" y="2043630"/>
              <a:ext cx="2109067" cy="24738"/>
            </a:xfrm>
            <a:prstGeom prst="straightConnector1">
              <a:avLst/>
            </a:prstGeom>
            <a:ln w="317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6CD33AC-8AFB-4476-80B6-3A091A7F45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2923" y="2065902"/>
              <a:ext cx="1" cy="267746"/>
            </a:xfrm>
            <a:prstGeom prst="straightConnector1">
              <a:avLst/>
            </a:prstGeom>
            <a:ln w="3175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986C402-3AA9-4EB7-973A-24F856BA4D75}"/>
                </a:ext>
              </a:extLst>
            </p:cNvPr>
            <p:cNvCxnSpPr>
              <a:cxnSpLocks/>
            </p:cNvCxnSpPr>
            <p:nvPr/>
          </p:nvCxnSpPr>
          <p:spPr>
            <a:xfrm>
              <a:off x="4286548" y="2430208"/>
              <a:ext cx="1118222" cy="15127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7CD3028-EA63-4DD2-83D1-780ED89367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70976" y="2309760"/>
              <a:ext cx="1463285" cy="41007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7">
              <a:extLst>
                <a:ext uri="{FF2B5EF4-FFF2-40B4-BE49-F238E27FC236}">
                  <a16:creationId xmlns:a16="http://schemas.microsoft.com/office/drawing/2014/main" id="{24671DA8-1601-48E7-8ED4-E42729035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54749">
              <a:off x="4013058" y="2095182"/>
              <a:ext cx="1948403" cy="238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AU" altLang="vi-VN" sz="10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Thông</a:t>
              </a:r>
              <a:r>
                <a:rPr lang="en-AU" altLang="vi-VN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tin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17E5F97-E3A1-46DB-8D5B-6F41C97FCF70}"/>
                </a:ext>
              </a:extLst>
            </p:cNvPr>
            <p:cNvSpPr/>
            <p:nvPr/>
          </p:nvSpPr>
          <p:spPr>
            <a:xfrm>
              <a:off x="1087686" y="3607370"/>
              <a:ext cx="1832206" cy="87342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6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Thêm</a:t>
              </a:r>
              <a:r>
                <a:rPr lang="en-AU" sz="16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lang="en-AU" sz="16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sửa</a:t>
              </a:r>
              <a:r>
                <a:rPr lang="en-AU" sz="16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6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xoá</a:t>
              </a:r>
              <a:r>
                <a:rPr lang="en-AU" sz="16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6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đường</a:t>
              </a:r>
              <a:r>
                <a:rPr lang="en-AU" sz="16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6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dẫn</a:t>
              </a:r>
              <a:endParaRPr lang="en-AU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A284CD8-B435-4DA7-BB1A-9A453255E69A}"/>
                </a:ext>
              </a:extLst>
            </p:cNvPr>
            <p:cNvSpPr/>
            <p:nvPr/>
          </p:nvSpPr>
          <p:spPr>
            <a:xfrm>
              <a:off x="5191224" y="3586387"/>
              <a:ext cx="1814030" cy="87342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6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Thêm</a:t>
              </a:r>
              <a:r>
                <a:rPr lang="en-AU" sz="16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lang="en-AU" sz="16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đổi</a:t>
              </a:r>
              <a:r>
                <a:rPr lang="en-AU" sz="16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6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thẻ</a:t>
              </a:r>
              <a:endParaRPr lang="en-AU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5421E9-ED78-4C29-9D98-A0584F3E2465}"/>
                </a:ext>
              </a:extLst>
            </p:cNvPr>
            <p:cNvSpPr/>
            <p:nvPr/>
          </p:nvSpPr>
          <p:spPr>
            <a:xfrm>
              <a:off x="7110536" y="3609943"/>
              <a:ext cx="1814030" cy="87342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6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Cập</a:t>
              </a:r>
              <a:r>
                <a:rPr lang="en-AU" sz="16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6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nhật</a:t>
              </a:r>
              <a:r>
                <a:rPr lang="en-AU" sz="16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6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thông</a:t>
              </a:r>
              <a:r>
                <a:rPr lang="en-AU" sz="16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tin </a:t>
              </a:r>
              <a:r>
                <a:rPr lang="en-AU" sz="16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cá</a:t>
              </a:r>
              <a:r>
                <a:rPr lang="en-AU" sz="16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AU" sz="16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nhân</a:t>
              </a:r>
              <a:endParaRPr lang="en-AU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33" name="Straight Arrow Connector 32" descr="jhf&#10;&#10;">
              <a:extLst>
                <a:ext uri="{FF2B5EF4-FFF2-40B4-BE49-F238E27FC236}">
                  <a16:creationId xmlns:a16="http://schemas.microsoft.com/office/drawing/2014/main" id="{30C8C9B6-5A43-41CE-92DD-2BE3621E7F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3727" y="2579294"/>
              <a:ext cx="3006615" cy="1028078"/>
            </a:xfrm>
            <a:prstGeom prst="straightConnector1">
              <a:avLst/>
            </a:prstGeom>
            <a:ln w="3175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BED37D1-8DEB-49CB-8A12-1C9E984BDF3E}"/>
                </a:ext>
              </a:extLst>
            </p:cNvPr>
            <p:cNvCxnSpPr>
              <a:cxnSpLocks/>
              <a:stCxn id="15" idx="2"/>
              <a:endCxn id="27" idx="7"/>
            </p:cNvCxnSpPr>
            <p:nvPr/>
          </p:nvCxnSpPr>
          <p:spPr>
            <a:xfrm flipH="1">
              <a:off x="2651572" y="2746471"/>
              <a:ext cx="2669810" cy="988809"/>
            </a:xfrm>
            <a:prstGeom prst="straightConnector1">
              <a:avLst/>
            </a:prstGeom>
            <a:ln w="3175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5D7B9C4-461A-4240-B2F9-AC23F59FD445}"/>
                </a:ext>
              </a:extLst>
            </p:cNvPr>
            <p:cNvCxnSpPr>
              <a:cxnSpLocks/>
              <a:stCxn id="28" idx="0"/>
              <a:endCxn id="15" idx="4"/>
            </p:cNvCxnSpPr>
            <p:nvPr/>
          </p:nvCxnSpPr>
          <p:spPr>
            <a:xfrm flipV="1">
              <a:off x="6098239" y="3183182"/>
              <a:ext cx="130158" cy="403205"/>
            </a:xfrm>
            <a:prstGeom prst="straightConnector1">
              <a:avLst/>
            </a:prstGeom>
            <a:ln w="3175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6C7D77C-2591-41FB-9B8C-2FF9EF5D17C2}"/>
                </a:ext>
              </a:extLst>
            </p:cNvPr>
            <p:cNvCxnSpPr>
              <a:cxnSpLocks/>
            </p:cNvCxnSpPr>
            <p:nvPr/>
          </p:nvCxnSpPr>
          <p:spPr>
            <a:xfrm>
              <a:off x="2294858" y="4510538"/>
              <a:ext cx="1892501" cy="511521"/>
            </a:xfrm>
            <a:prstGeom prst="straightConnector1">
              <a:avLst/>
            </a:prstGeom>
            <a:ln w="3175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2C4904A-C060-4E73-8D39-51C241A0D4E3}"/>
                </a:ext>
              </a:extLst>
            </p:cNvPr>
            <p:cNvCxnSpPr>
              <a:cxnSpLocks/>
            </p:cNvCxnSpPr>
            <p:nvPr/>
          </p:nvCxnSpPr>
          <p:spPr>
            <a:xfrm>
              <a:off x="4007606" y="4510538"/>
              <a:ext cx="666017" cy="511521"/>
            </a:xfrm>
            <a:prstGeom prst="straightConnector1">
              <a:avLst/>
            </a:prstGeom>
            <a:ln w="3175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3B17C0F-6A3E-4087-ABB0-53B571C8DB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2163" y="4468072"/>
              <a:ext cx="590855" cy="561137"/>
            </a:xfrm>
            <a:prstGeom prst="straightConnector1">
              <a:avLst/>
            </a:prstGeom>
            <a:ln w="3175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490636A-350C-4832-8DCA-6987FC2FE1D3}"/>
                </a:ext>
              </a:extLst>
            </p:cNvPr>
            <p:cNvCxnSpPr>
              <a:cxnSpLocks/>
              <a:stCxn id="29" idx="4"/>
            </p:cNvCxnSpPr>
            <p:nvPr/>
          </p:nvCxnSpPr>
          <p:spPr>
            <a:xfrm flipH="1">
              <a:off x="6245735" y="4483365"/>
              <a:ext cx="1771816" cy="545844"/>
            </a:xfrm>
            <a:prstGeom prst="straightConnector1">
              <a:avLst/>
            </a:prstGeom>
            <a:ln w="3175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1345FF0-1D85-43B8-AF66-5C23F892B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6908" y="3183182"/>
              <a:ext cx="135981" cy="403205"/>
            </a:xfrm>
            <a:prstGeom prst="straightConnector1">
              <a:avLst/>
            </a:prstGeom>
            <a:ln w="3175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F7AD763-C88A-4827-8E26-ED1942CC87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0389" y="2919698"/>
              <a:ext cx="864380" cy="706286"/>
            </a:xfrm>
            <a:prstGeom prst="straightConnector1">
              <a:avLst/>
            </a:prstGeom>
            <a:ln w="3175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0124A2-8C85-4629-9A95-FB51D8EF52A6}"/>
                </a:ext>
              </a:extLst>
            </p:cNvPr>
            <p:cNvCxnSpPr>
              <a:cxnSpLocks/>
              <a:stCxn id="15" idx="3"/>
              <a:endCxn id="16" idx="7"/>
            </p:cNvCxnSpPr>
            <p:nvPr/>
          </p:nvCxnSpPr>
          <p:spPr>
            <a:xfrm flipH="1">
              <a:off x="4791892" y="3055272"/>
              <a:ext cx="795148" cy="680008"/>
            </a:xfrm>
            <a:prstGeom prst="straightConnector1">
              <a:avLst/>
            </a:prstGeom>
            <a:ln w="3175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08EAEC3-39F9-4EC3-92AC-A4CDC37D1265}"/>
                </a:ext>
              </a:extLst>
            </p:cNvPr>
            <p:cNvCxnSpPr>
              <a:cxnSpLocks/>
              <a:endCxn id="15" idx="5"/>
            </p:cNvCxnSpPr>
            <p:nvPr/>
          </p:nvCxnSpPr>
          <p:spPr>
            <a:xfrm flipH="1" flipV="1">
              <a:off x="6869754" y="3055272"/>
              <a:ext cx="822349" cy="578228"/>
            </a:xfrm>
            <a:prstGeom prst="straightConnector1">
              <a:avLst/>
            </a:prstGeom>
            <a:ln w="3175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4755B5F-F9DD-4F61-88BD-7CF0C38DB9CF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7063765" y="2923198"/>
              <a:ext cx="953785" cy="686744"/>
            </a:xfrm>
            <a:prstGeom prst="straightConnector1">
              <a:avLst/>
            </a:prstGeom>
            <a:ln w="3175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016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73C4-980C-416D-9ECB-685F4ED5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DAC2C-EE37-4CAA-94CB-AE8924776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kí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endParaRPr lang="en-US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kí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ô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điền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endParaRPr lang="en-US" sz="16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ô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nhỏ</a:t>
            </a:r>
            <a:endParaRPr lang="en-US" sz="16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Xoá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xoá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endParaRPr lang="en-US" sz="16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6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vật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ô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ô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bìa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đại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6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639E7-A205-48A4-A5FC-7743113D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12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71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5F3F-7F39-4284-B536-F3721BCB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Database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35DDEC8-C7CF-454C-B4BD-860D312B35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735806"/>
              </p:ext>
            </p:extLst>
          </p:nvPr>
        </p:nvGraphicFramePr>
        <p:xfrm>
          <a:off x="1186760" y="3028950"/>
          <a:ext cx="1333498" cy="800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498">
                  <a:extLst>
                    <a:ext uri="{9D8B030D-6E8A-4147-A177-3AD203B41FA5}">
                      <a16:colId xmlns:a16="http://schemas.microsoft.com/office/drawing/2014/main" val="411525495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user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1" marR="10001" marT="100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76929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1" marR="10001" marT="1000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572308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username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1" marR="10001" marT="10001" marB="0" anchor="ctr"/>
                </a:tc>
                <a:extLst>
                  <a:ext uri="{0D108BD9-81ED-4DB2-BD59-A6C34878D82A}">
                    <a16:rowId xmlns:a16="http://schemas.microsoft.com/office/drawing/2014/main" val="213962329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password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1" marR="10001" marT="10001" marB="0" anchor="ctr"/>
                </a:tc>
                <a:extLst>
                  <a:ext uri="{0D108BD9-81ED-4DB2-BD59-A6C34878D82A}">
                    <a16:rowId xmlns:a16="http://schemas.microsoft.com/office/drawing/2014/main" val="11590892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A89EE-82A0-48A7-872F-A9979EFE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13</a:t>
            </a:fld>
            <a:r>
              <a:rPr lang="en-US"/>
              <a:t>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C58256-D4B1-4C14-8A4B-7F4A48F22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933462"/>
              </p:ext>
            </p:extLst>
          </p:nvPr>
        </p:nvGraphicFramePr>
        <p:xfrm>
          <a:off x="4038600" y="1905000"/>
          <a:ext cx="1333499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499">
                  <a:extLst>
                    <a:ext uri="{9D8B030D-6E8A-4147-A177-3AD203B41FA5}">
                      <a16:colId xmlns:a16="http://schemas.microsoft.com/office/drawing/2014/main" val="396711183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Profile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1" marR="10001" marT="100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319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1" marR="10001" marT="1000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75172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user_id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1" marR="10001" marT="10001" marB="0" anchor="ctr"/>
                </a:tc>
                <a:extLst>
                  <a:ext uri="{0D108BD9-81ED-4DB2-BD59-A6C34878D82A}">
                    <a16:rowId xmlns:a16="http://schemas.microsoft.com/office/drawing/2014/main" val="1580023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fullName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1" marR="10001" marT="10001" marB="0" anchor="ctr"/>
                </a:tc>
                <a:extLst>
                  <a:ext uri="{0D108BD9-81ED-4DB2-BD59-A6C34878D82A}">
                    <a16:rowId xmlns:a16="http://schemas.microsoft.com/office/drawing/2014/main" val="29946403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decription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1" marR="10001" marT="10001" marB="0" anchor="ctr"/>
                </a:tc>
                <a:extLst>
                  <a:ext uri="{0D108BD9-81ED-4DB2-BD59-A6C34878D82A}">
                    <a16:rowId xmlns:a16="http://schemas.microsoft.com/office/drawing/2014/main" val="28984376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avatar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1" marR="10001" marT="10001" marB="0" anchor="ctr"/>
                </a:tc>
                <a:extLst>
                  <a:ext uri="{0D108BD9-81ED-4DB2-BD59-A6C34878D82A}">
                    <a16:rowId xmlns:a16="http://schemas.microsoft.com/office/drawing/2014/main" val="7224626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1" marR="10001" marT="10001" marB="0" anchor="ctr"/>
                </a:tc>
                <a:extLst>
                  <a:ext uri="{0D108BD9-81ED-4DB2-BD59-A6C34878D82A}">
                    <a16:rowId xmlns:a16="http://schemas.microsoft.com/office/drawing/2014/main" val="18503450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1" marR="10001" marT="10001" marB="0" anchor="ctr"/>
                </a:tc>
                <a:extLst>
                  <a:ext uri="{0D108BD9-81ED-4DB2-BD59-A6C34878D82A}">
                    <a16:rowId xmlns:a16="http://schemas.microsoft.com/office/drawing/2014/main" val="363564629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39F1A68-C78C-4C25-BE23-1472E94B1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505146"/>
              </p:ext>
            </p:extLst>
          </p:nvPr>
        </p:nvGraphicFramePr>
        <p:xfrm>
          <a:off x="4102100" y="3962875"/>
          <a:ext cx="1333499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499">
                  <a:extLst>
                    <a:ext uri="{9D8B030D-6E8A-4147-A177-3AD203B41FA5}">
                      <a16:colId xmlns:a16="http://schemas.microsoft.com/office/drawing/2014/main" val="301433369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Link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1" marR="10001" marT="100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8557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1" marR="10001" marT="1000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9320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user_id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1" marR="10001" marT="10001" marB="0" anchor="ctr"/>
                </a:tc>
                <a:extLst>
                  <a:ext uri="{0D108BD9-81ED-4DB2-BD59-A6C34878D82A}">
                    <a16:rowId xmlns:a16="http://schemas.microsoft.com/office/drawing/2014/main" val="17495968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title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1" marR="10001" marT="10001" marB="0" anchor="ctr"/>
                </a:tc>
                <a:extLst>
                  <a:ext uri="{0D108BD9-81ED-4DB2-BD59-A6C34878D82A}">
                    <a16:rowId xmlns:a16="http://schemas.microsoft.com/office/drawing/2014/main" val="15958717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1" marR="10001" marT="10001" marB="0" anchor="ctr"/>
                </a:tc>
                <a:extLst>
                  <a:ext uri="{0D108BD9-81ED-4DB2-BD59-A6C34878D82A}">
                    <a16:rowId xmlns:a16="http://schemas.microsoft.com/office/drawing/2014/main" val="7922317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url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1" marR="10001" marT="10001" marB="0" anchor="ctr"/>
                </a:tc>
                <a:extLst>
                  <a:ext uri="{0D108BD9-81ED-4DB2-BD59-A6C34878D82A}">
                    <a16:rowId xmlns:a16="http://schemas.microsoft.com/office/drawing/2014/main" val="35292691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activated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1" marR="10001" marT="10001" marB="0" anchor="ctr"/>
                </a:tc>
                <a:extLst>
                  <a:ext uri="{0D108BD9-81ED-4DB2-BD59-A6C34878D82A}">
                    <a16:rowId xmlns:a16="http://schemas.microsoft.com/office/drawing/2014/main" val="7909347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thumbnailImage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1" marR="10001" marT="10001" marB="0" anchor="ctr"/>
                </a:tc>
                <a:extLst>
                  <a:ext uri="{0D108BD9-81ED-4DB2-BD59-A6C34878D82A}">
                    <a16:rowId xmlns:a16="http://schemas.microsoft.com/office/drawing/2014/main" val="358197151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BC2ED7E-40B5-4B94-9188-ED5C4CD80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415342"/>
              </p:ext>
            </p:extLst>
          </p:nvPr>
        </p:nvGraphicFramePr>
        <p:xfrm>
          <a:off x="6321600" y="1905000"/>
          <a:ext cx="1333499" cy="1073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499">
                  <a:extLst>
                    <a:ext uri="{9D8B030D-6E8A-4147-A177-3AD203B41FA5}">
                      <a16:colId xmlns:a16="http://schemas.microsoft.com/office/drawing/2014/main" val="3314220603"/>
                    </a:ext>
                  </a:extLst>
                </a:gridCol>
              </a:tblGrid>
              <a:tr h="2147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Card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39" marR="10739" marT="107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041771"/>
                  </a:ext>
                </a:extLst>
              </a:tr>
              <a:tr h="2147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39" marR="10739" marT="1073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3073556"/>
                  </a:ext>
                </a:extLst>
              </a:tr>
              <a:tr h="2147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title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39" marR="10739" marT="10739" marB="0" anchor="ctr"/>
                </a:tc>
                <a:extLst>
                  <a:ext uri="{0D108BD9-81ED-4DB2-BD59-A6C34878D82A}">
                    <a16:rowId xmlns:a16="http://schemas.microsoft.com/office/drawing/2014/main" val="344111798"/>
                  </a:ext>
                </a:extLst>
              </a:tr>
              <a:tr h="2147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39" marR="10739" marT="10739" marB="0" anchor="ctr"/>
                </a:tc>
                <a:extLst>
                  <a:ext uri="{0D108BD9-81ED-4DB2-BD59-A6C34878D82A}">
                    <a16:rowId xmlns:a16="http://schemas.microsoft.com/office/drawing/2014/main" val="3832988191"/>
                  </a:ext>
                </a:extLst>
              </a:tr>
              <a:tr h="2147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createAt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39" marR="10739" marT="10739" marB="0" anchor="ctr"/>
                </a:tc>
                <a:extLst>
                  <a:ext uri="{0D108BD9-81ED-4DB2-BD59-A6C34878D82A}">
                    <a16:rowId xmlns:a16="http://schemas.microsoft.com/office/drawing/2014/main" val="1081559682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158EF0-E46A-42FA-9B38-442A0953F60E}"/>
              </a:ext>
            </a:extLst>
          </p:cNvPr>
          <p:cNvCxnSpPr>
            <a:cxnSpLocks/>
          </p:cNvCxnSpPr>
          <p:nvPr/>
        </p:nvCxnSpPr>
        <p:spPr>
          <a:xfrm flipV="1">
            <a:off x="2515521" y="3276600"/>
            <a:ext cx="941879" cy="1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279339-509E-4DAA-B8CD-39A510DC6BF1}"/>
              </a:ext>
            </a:extLst>
          </p:cNvPr>
          <p:cNvCxnSpPr>
            <a:cxnSpLocks/>
          </p:cNvCxnSpPr>
          <p:nvPr/>
        </p:nvCxnSpPr>
        <p:spPr>
          <a:xfrm flipV="1">
            <a:off x="2515521" y="3379973"/>
            <a:ext cx="941879" cy="1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F46C47-F36E-42FD-AA76-4240FFF71624}"/>
              </a:ext>
            </a:extLst>
          </p:cNvPr>
          <p:cNvCxnSpPr>
            <a:cxnSpLocks/>
          </p:cNvCxnSpPr>
          <p:nvPr/>
        </p:nvCxnSpPr>
        <p:spPr>
          <a:xfrm>
            <a:off x="3457400" y="2438400"/>
            <a:ext cx="0" cy="838200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2C7B78-7536-48B6-96E6-04D29BA20130}"/>
              </a:ext>
            </a:extLst>
          </p:cNvPr>
          <p:cNvCxnSpPr>
            <a:cxnSpLocks/>
          </p:cNvCxnSpPr>
          <p:nvPr/>
        </p:nvCxnSpPr>
        <p:spPr>
          <a:xfrm>
            <a:off x="3457400" y="3379972"/>
            <a:ext cx="0" cy="1083233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01BD1B-7B15-41D7-B1EB-3466812B5701}"/>
              </a:ext>
            </a:extLst>
          </p:cNvPr>
          <p:cNvCxnSpPr>
            <a:cxnSpLocks/>
          </p:cNvCxnSpPr>
          <p:nvPr/>
        </p:nvCxnSpPr>
        <p:spPr>
          <a:xfrm>
            <a:off x="3457400" y="2423851"/>
            <a:ext cx="581200" cy="0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E64B77-724E-42E4-8EC4-C0DCE83FD0C5}"/>
              </a:ext>
            </a:extLst>
          </p:cNvPr>
          <p:cNvCxnSpPr>
            <a:cxnSpLocks/>
          </p:cNvCxnSpPr>
          <p:nvPr/>
        </p:nvCxnSpPr>
        <p:spPr>
          <a:xfrm>
            <a:off x="3457400" y="4463205"/>
            <a:ext cx="644700" cy="1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7900CB-E713-4F47-9917-2A1E3164A0D9}"/>
              </a:ext>
            </a:extLst>
          </p:cNvPr>
          <p:cNvCxnSpPr>
            <a:cxnSpLocks/>
          </p:cNvCxnSpPr>
          <p:nvPr/>
        </p:nvCxnSpPr>
        <p:spPr>
          <a:xfrm flipV="1">
            <a:off x="5372099" y="3428980"/>
            <a:ext cx="492301" cy="9620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EA6302-F534-4BE6-8190-7EE52C796963}"/>
              </a:ext>
            </a:extLst>
          </p:cNvPr>
          <p:cNvCxnSpPr>
            <a:cxnSpLocks/>
          </p:cNvCxnSpPr>
          <p:nvPr/>
        </p:nvCxnSpPr>
        <p:spPr>
          <a:xfrm>
            <a:off x="5864400" y="2236339"/>
            <a:ext cx="442536" cy="1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8A9067-0A46-4D28-AD43-9470DB65E350}"/>
              </a:ext>
            </a:extLst>
          </p:cNvPr>
          <p:cNvCxnSpPr>
            <a:cxnSpLocks/>
          </p:cNvCxnSpPr>
          <p:nvPr/>
        </p:nvCxnSpPr>
        <p:spPr>
          <a:xfrm flipV="1">
            <a:off x="5864400" y="2236340"/>
            <a:ext cx="0" cy="1192640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513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AD37-026E-48C2-8DA7-71124322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33061-3BCE-4649-9083-679017F8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14</a:t>
            </a:fld>
            <a:r>
              <a:rPr lang="en-US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21F18-E72E-45E9-8F61-6DDDDF035FC3}"/>
              </a:ext>
            </a:extLst>
          </p:cNvPr>
          <p:cNvSpPr txBox="1"/>
          <p:nvPr/>
        </p:nvSpPr>
        <p:spPr>
          <a:xfrm>
            <a:off x="3408861" y="1066800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19EEAB-C0B6-4F61-93B0-A1BB1B1E1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42195"/>
            <a:ext cx="5267791" cy="24206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AE313B-DBE7-4059-BA54-33D43CB0D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214821"/>
            <a:ext cx="2280283" cy="22858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72DC78-5752-40B5-B9B0-E9EE9E521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271" y="4222085"/>
            <a:ext cx="2537538" cy="19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38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AD37-026E-48C2-8DA7-71124322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33061-3BCE-4649-9083-679017F8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15</a:t>
            </a:fld>
            <a:r>
              <a:rPr lang="en-US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21F18-E72E-45E9-8F61-6DDDDF035FC3}"/>
              </a:ext>
            </a:extLst>
          </p:cNvPr>
          <p:cNvSpPr txBox="1"/>
          <p:nvPr/>
        </p:nvSpPr>
        <p:spPr>
          <a:xfrm>
            <a:off x="2980859" y="1207462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15328-9BDF-4F7E-B9CD-B736F06F5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76" y="1905000"/>
            <a:ext cx="3741524" cy="2276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A1D9BA-B438-4973-AC16-902EE3F6C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905000"/>
            <a:ext cx="2432269" cy="23012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0D3F8D-E613-4F9B-A060-78E42A81D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883" y="1943793"/>
            <a:ext cx="2325262" cy="2171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3A0199-7863-41C0-9EAC-2977A6D8D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76" y="4527857"/>
            <a:ext cx="2750924" cy="14304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BEAD5D-A160-4484-BF9A-5EC84F306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200" y="4181629"/>
            <a:ext cx="1600202" cy="224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11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AD37-026E-48C2-8DA7-71124322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33061-3BCE-4649-9083-679017F8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16</a:t>
            </a:fld>
            <a:r>
              <a:rPr lang="en-US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21F18-E72E-45E9-8F61-6DDDDF035FC3}"/>
              </a:ext>
            </a:extLst>
          </p:cNvPr>
          <p:cNvSpPr txBox="1"/>
          <p:nvPr/>
        </p:nvSpPr>
        <p:spPr>
          <a:xfrm>
            <a:off x="3408861" y="106680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1A9829-EDF3-4713-BDB6-2F726032B24E}"/>
              </a:ext>
            </a:extLst>
          </p:cNvPr>
          <p:cNvGrpSpPr/>
          <p:nvPr/>
        </p:nvGrpSpPr>
        <p:grpSpPr>
          <a:xfrm>
            <a:off x="706259" y="1771096"/>
            <a:ext cx="7960082" cy="4160913"/>
            <a:chOff x="228600" y="1771096"/>
            <a:chExt cx="7960082" cy="41609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CDCA391-7151-41DC-8CE5-FF46E36F9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1771096"/>
              <a:ext cx="5029200" cy="158271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C21DE5D-1F5A-477A-8CF1-75DB18790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0200" y="1771096"/>
              <a:ext cx="2778482" cy="181325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6E7DD36-2046-4FEF-A785-63E32C77C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9200" y="3645905"/>
              <a:ext cx="6419431" cy="2286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6904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AD37-026E-48C2-8DA7-71124322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33061-3BCE-4649-9083-679017F8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17</a:t>
            </a:fld>
            <a:r>
              <a:rPr lang="en-US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21F18-E72E-45E9-8F61-6DDDDF035FC3}"/>
              </a:ext>
            </a:extLst>
          </p:cNvPr>
          <p:cNvSpPr txBox="1"/>
          <p:nvPr/>
        </p:nvSpPr>
        <p:spPr>
          <a:xfrm>
            <a:off x="3408861" y="10668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518B61-2276-4908-936E-3541CAFAF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41" y="1548741"/>
            <a:ext cx="5221718" cy="494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99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AD37-026E-48C2-8DA7-71124322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33061-3BCE-4649-9083-679017F8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18</a:t>
            </a:fld>
            <a:r>
              <a:rPr lang="en-US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21F18-E72E-45E9-8F61-6DDDDF035FC3}"/>
              </a:ext>
            </a:extLst>
          </p:cNvPr>
          <p:cNvSpPr txBox="1"/>
          <p:nvPr/>
        </p:nvSpPr>
        <p:spPr>
          <a:xfrm>
            <a:off x="2779367" y="1066800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657E3-5D41-4311-8332-22CB28B4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1"/>
            <a:ext cx="4517432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190E79-400B-4046-8A24-367B1A1B5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232" y="1683011"/>
            <a:ext cx="3657313" cy="234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16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9936-CA93-4FE1-AFFC-7FE4ACE6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6B4B0-8225-423A-861C-97A72F902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048000"/>
            <a:ext cx="8153400" cy="10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lắng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nghe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2BD9-BAAD-4463-808E-8A969B26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19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49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8E09-7165-43A6-974F-D0E10392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A65E9-4314-4E7A-8471-97EC67F49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>
              <a:buNone/>
            </a:pP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20182412</a:t>
            </a:r>
          </a:p>
          <a:p>
            <a:pPr lvl="1" indent="-342900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code,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vi-VN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Bùi Trường An – 20182324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Anh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Phan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Trịnh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Anh – 20182362</a:t>
            </a:r>
          </a:p>
          <a:p>
            <a:pPr lvl="1" indent="-34290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Vũ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Hữu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Chiến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20172433</a:t>
            </a:r>
          </a:p>
          <a:p>
            <a:pPr lvl="1" indent="-342900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A4511-3E91-4D2F-8A2F-CEC140C9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2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545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8479-4D36-40D5-8237-27D17EB3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9915F-8B2D-4A80-960B-2A8B39C8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3</a:t>
            </a:fld>
            <a:r>
              <a:rPr lang="en-US"/>
              <a:t> 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4B77C86D-7936-4B09-A923-426373EE44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997492"/>
              </p:ext>
            </p:extLst>
          </p:nvPr>
        </p:nvGraphicFramePr>
        <p:xfrm>
          <a:off x="762000" y="1964617"/>
          <a:ext cx="7739270" cy="2928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399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5041-2281-4187-A1A5-3B70415D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7AAD7-8C8F-4215-9896-DE8FB8CA6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rõ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nhiệm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/>
              <a:t>​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457200">
              <a:buFont typeface="+mj-lt"/>
              <a:buAutoNum type="arabicPeriod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 thành thạo lập trình, kĩ thuật và kĩ năng liên quan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81F11-D257-4BE9-A431-F26448E4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4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066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4585-323C-4092-96E7-938B699B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xuất các hướng giải quyết vấn đề hiện tại​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B1855-D3F7-40AD-9859-8FE78916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5</a:t>
            </a:fld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66402D-5D7E-42AB-87EF-5A5BC549E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920602"/>
            <a:ext cx="1016795" cy="10167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DB1052-E5FB-4BEB-ABB3-9FBC15046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500435"/>
            <a:ext cx="1016795" cy="10167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C331CF-1D5D-4E1E-882A-781752EEC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453298"/>
            <a:ext cx="1016795" cy="10167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C9067D-B144-4FA1-99BB-B1A9B62C1681}"/>
              </a:ext>
            </a:extLst>
          </p:cNvPr>
          <p:cNvSpPr txBox="1"/>
          <p:nvPr/>
        </p:nvSpPr>
        <p:spPr>
          <a:xfrm>
            <a:off x="2470758" y="3214537"/>
            <a:ext cx="553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cực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trao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E99369-5B9E-4F03-932A-4A1246975EDA}"/>
              </a:ext>
            </a:extLst>
          </p:cNvPr>
          <p:cNvSpPr txBox="1"/>
          <p:nvPr/>
        </p:nvSpPr>
        <p:spPr>
          <a:xfrm>
            <a:off x="2470758" y="1792467"/>
            <a:ext cx="5530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sz="20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khảo</a:t>
            </a:r>
            <a:r>
              <a:rPr lang="en-US" sz="20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0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hoạch</a:t>
            </a:r>
            <a:r>
              <a:rPr lang="en-US" sz="20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sz="20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sz="20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sẵn</a:t>
            </a:r>
            <a:r>
              <a:rPr lang="en-US" sz="20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0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US" sz="20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khắc</a:t>
            </a:r>
            <a:r>
              <a:rPr lang="en-US" sz="20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endParaRPr lang="en-US" sz="2000" dirty="0">
              <a:solidFill>
                <a:schemeClr val="accent6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256BA6-B741-4207-8A47-714D67E1E3D3}"/>
              </a:ext>
            </a:extLst>
          </p:cNvPr>
          <p:cNvSpPr txBox="1"/>
          <p:nvPr/>
        </p:nvSpPr>
        <p:spPr>
          <a:xfrm>
            <a:off x="2470758" y="4707899"/>
            <a:ext cx="55302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giác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cứu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trau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dồi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kĩ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4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25F0-281B-446E-9508-B9FDD4C7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3EB1-1BB5-456D-BF95-30DA823D6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AU" sz="2400" b="1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 </a:t>
            </a:r>
            <a:r>
              <a:rPr lang="en-AU" sz="2400" b="1" dirty="0" err="1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AU" sz="2400" b="1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(modularity)</a:t>
            </a:r>
            <a:endParaRPr lang="en-US" sz="24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chia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riêng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rẽ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endParaRPr lang="en-AU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kỹ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hiệu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phức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tạp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en-AU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AU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giảm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thiểu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en-AU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A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</a:t>
            </a:r>
            <a:r>
              <a:rPr lang="en-US" sz="2000" dirty="0" err="1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Phù</a:t>
            </a:r>
            <a:r>
              <a:rPr lang="en-US" sz="200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00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sz="200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sz="200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00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hoạch</a:t>
            </a:r>
            <a:r>
              <a:rPr lang="en-US" sz="200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endParaRPr lang="en-US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AC440-BC08-44E7-A1EE-62431E22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6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850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0D4B-6EBC-446D-8DB9-E398B009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467EA-9410-414F-943A-764F361A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1"/>
            <a:ext cx="8153400" cy="731838"/>
          </a:xfrm>
        </p:spPr>
        <p:txBody>
          <a:bodyPr/>
          <a:lstStyle/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 (Facilitated Application Specification Techniques)</a:t>
            </a:r>
            <a:endParaRPr lang="en-US" sz="2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273B1-6A14-4B37-92AC-91E29122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7</a:t>
            </a:fld>
            <a:r>
              <a:rPr lang="en-US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D326E-2A59-46AF-85B7-951B705409C8}"/>
              </a:ext>
            </a:extLst>
          </p:cNvPr>
          <p:cNvSpPr txBox="1"/>
          <p:nvPr/>
        </p:nvSpPr>
        <p:spPr>
          <a:xfrm>
            <a:off x="794881" y="2572434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(joint team):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solidFill>
                <a:schemeClr val="accent6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2DB81-42D3-42D0-9204-6C973E360472}"/>
              </a:ext>
            </a:extLst>
          </p:cNvPr>
          <p:cNvSpPr txBox="1"/>
          <p:nvPr/>
        </p:nvSpPr>
        <p:spPr>
          <a:xfrm>
            <a:off x="800100" y="3962400"/>
            <a:ext cx="7538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>
                <a:solidFill>
                  <a:schemeClr val="accent6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cuộc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họp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gặp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thảo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AU" sz="1800" dirty="0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chemeClr val="accent6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endParaRPr lang="en-US" sz="1800" dirty="0">
              <a:solidFill>
                <a:schemeClr val="accent6">
                  <a:lumMod val="1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chemeClr val="accent6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25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AD72-BC13-4060-B23E-617C86FD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AU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AU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AU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6A928-0A3E-4084-834E-036889072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AU" sz="2400" dirty="0" err="1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AU" sz="240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400" dirty="0" err="1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endParaRPr lang="en-AU" sz="2400" dirty="0">
              <a:solidFill>
                <a:srgbClr val="FF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rõ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trao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đóng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vai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trò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A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tâm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AU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AU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rõ</a:t>
            </a:r>
            <a:r>
              <a:rPr lang="en-AU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AU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AU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AU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AU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AU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AU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AU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AU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AU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AU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AU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AU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AU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AU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endPara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0C456-A875-47A2-A489-0B31BD52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8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031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AF34-6EC6-4F34-B6B0-5B245FB9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38C5D-F43F-434B-AFEC-83835D4E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9</a:t>
            </a:fld>
            <a:r>
              <a:rPr lang="en-US"/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7EF8C7-22F5-4D94-8070-D61D64B15ABA}"/>
              </a:ext>
            </a:extLst>
          </p:cNvPr>
          <p:cNvGrpSpPr/>
          <p:nvPr/>
        </p:nvGrpSpPr>
        <p:grpSpPr>
          <a:xfrm>
            <a:off x="838200" y="1752600"/>
            <a:ext cx="6416856" cy="495300"/>
            <a:chOff x="838200" y="1752600"/>
            <a:chExt cx="6416856" cy="4953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DB1B77-79C4-41A3-A905-BD73713D3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752600"/>
              <a:ext cx="495300" cy="4953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2F9BE2-209D-4789-8006-AF5E839AA9D0}"/>
                </a:ext>
              </a:extLst>
            </p:cNvPr>
            <p:cNvSpPr txBox="1"/>
            <p:nvPr/>
          </p:nvSpPr>
          <p:spPr>
            <a:xfrm>
              <a:off x="1524000" y="1752600"/>
              <a:ext cx="5731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Thêm</a:t>
              </a:r>
              <a:r>
                <a:rPr lang="en-US" dirty="0"/>
                <a:t> </a:t>
              </a:r>
              <a:r>
                <a:rPr lang="en-US" dirty="0" err="1"/>
                <a:t>đường</a:t>
              </a:r>
              <a:r>
                <a:rPr lang="en-US" dirty="0"/>
                <a:t> </a:t>
              </a:r>
              <a:r>
                <a:rPr lang="en-US" dirty="0" err="1"/>
                <a:t>dẫn</a:t>
              </a:r>
              <a:r>
                <a:rPr lang="en-US" dirty="0"/>
                <a:t> </a:t>
              </a:r>
              <a:r>
                <a:rPr lang="en-US" dirty="0" err="1"/>
                <a:t>mạng</a:t>
              </a:r>
              <a:r>
                <a:rPr lang="en-US" dirty="0"/>
                <a:t> </a:t>
              </a:r>
              <a:r>
                <a:rPr lang="en-US" dirty="0" err="1"/>
                <a:t>xã</a:t>
              </a:r>
              <a:r>
                <a:rPr lang="en-US" dirty="0"/>
                <a:t> </a:t>
              </a:r>
              <a:r>
                <a:rPr lang="en-US" dirty="0" err="1"/>
                <a:t>hội</a:t>
              </a:r>
              <a:r>
                <a:rPr lang="en-US" dirty="0"/>
                <a:t> (</a:t>
              </a:r>
              <a:r>
                <a:rPr lang="en-US" dirty="0" err="1"/>
                <a:t>đường</a:t>
              </a:r>
              <a:r>
                <a:rPr lang="en-US" dirty="0"/>
                <a:t> link, email, </a:t>
              </a:r>
              <a:r>
                <a:rPr lang="en-US" dirty="0" err="1"/>
                <a:t>sđt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B6E8B9-07B4-4EB1-8BEA-E6442472C4CE}"/>
              </a:ext>
            </a:extLst>
          </p:cNvPr>
          <p:cNvGrpSpPr/>
          <p:nvPr/>
        </p:nvGrpSpPr>
        <p:grpSpPr>
          <a:xfrm>
            <a:off x="838200" y="2438400"/>
            <a:ext cx="4804235" cy="495300"/>
            <a:chOff x="838200" y="1752600"/>
            <a:chExt cx="4804235" cy="4953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521FA33-AFFF-4EDD-8E02-E73730888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752600"/>
              <a:ext cx="495300" cy="4953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461788-B920-4225-9E3A-C7DADB8B652D}"/>
                </a:ext>
              </a:extLst>
            </p:cNvPr>
            <p:cNvSpPr txBox="1"/>
            <p:nvPr/>
          </p:nvSpPr>
          <p:spPr>
            <a:xfrm>
              <a:off x="1524000" y="1752600"/>
              <a:ext cx="4118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Cập</a:t>
              </a:r>
              <a:r>
                <a:rPr lang="en-US" dirty="0"/>
                <a:t> </a:t>
              </a:r>
              <a:r>
                <a:rPr lang="en-US" dirty="0" err="1"/>
                <a:t>nhật</a:t>
              </a:r>
              <a:r>
                <a:rPr lang="en-US" dirty="0"/>
                <a:t>, </a:t>
              </a:r>
              <a:r>
                <a:rPr lang="en-US" dirty="0" err="1"/>
                <a:t>xoá</a:t>
              </a:r>
              <a:r>
                <a:rPr lang="en-US" dirty="0"/>
                <a:t> </a:t>
              </a:r>
              <a:r>
                <a:rPr lang="en-US" dirty="0" err="1"/>
                <a:t>thông</a:t>
              </a:r>
              <a:r>
                <a:rPr lang="en-US" dirty="0"/>
                <a:t> tin </a:t>
              </a:r>
              <a:r>
                <a:rPr lang="en-US" dirty="0" err="1"/>
                <a:t>đường</a:t>
              </a:r>
              <a:r>
                <a:rPr lang="en-US" dirty="0"/>
                <a:t> </a:t>
              </a:r>
              <a:r>
                <a:rPr lang="en-US" dirty="0" err="1"/>
                <a:t>liên</a:t>
              </a:r>
              <a:r>
                <a:rPr lang="en-US" dirty="0"/>
                <a:t> </a:t>
              </a:r>
              <a:r>
                <a:rPr lang="en-US" dirty="0" err="1"/>
                <a:t>kết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F73278-81D1-4F76-9B1F-A154AA1EFBBC}"/>
              </a:ext>
            </a:extLst>
          </p:cNvPr>
          <p:cNvGrpSpPr/>
          <p:nvPr/>
        </p:nvGrpSpPr>
        <p:grpSpPr>
          <a:xfrm>
            <a:off x="838200" y="3181350"/>
            <a:ext cx="6243796" cy="495300"/>
            <a:chOff x="838200" y="1752600"/>
            <a:chExt cx="6243796" cy="4953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0CC29EB-F9C0-4F78-88DC-BBFFE88C6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752600"/>
              <a:ext cx="495300" cy="4953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5797D2-30EE-454A-B034-4379CA605166}"/>
                </a:ext>
              </a:extLst>
            </p:cNvPr>
            <p:cNvSpPr txBox="1"/>
            <p:nvPr/>
          </p:nvSpPr>
          <p:spPr>
            <a:xfrm>
              <a:off x="1524000" y="1752600"/>
              <a:ext cx="555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Thêm</a:t>
              </a:r>
              <a:r>
                <a:rPr lang="en-US" dirty="0"/>
                <a:t> </a:t>
              </a:r>
              <a:r>
                <a:rPr lang="en-US" dirty="0" err="1"/>
                <a:t>thông</a:t>
              </a:r>
              <a:r>
                <a:rPr lang="en-US" dirty="0"/>
                <a:t> tin </a:t>
              </a:r>
              <a:r>
                <a:rPr lang="en-US" dirty="0" err="1"/>
                <a:t>cá</a:t>
              </a:r>
              <a:r>
                <a:rPr lang="en-US" dirty="0"/>
                <a:t> </a:t>
              </a:r>
              <a:r>
                <a:rPr lang="en-US" dirty="0" err="1"/>
                <a:t>nhân</a:t>
              </a:r>
              <a:r>
                <a:rPr lang="en-US" dirty="0"/>
                <a:t> (</a:t>
              </a:r>
              <a:r>
                <a:rPr lang="en-US" dirty="0" err="1"/>
                <a:t>ảnh</a:t>
              </a:r>
              <a:r>
                <a:rPr lang="en-US" dirty="0"/>
                <a:t> </a:t>
              </a:r>
              <a:r>
                <a:rPr lang="en-US" dirty="0" err="1"/>
                <a:t>bìa</a:t>
              </a:r>
              <a:r>
                <a:rPr lang="en-US" dirty="0"/>
                <a:t>, avatar, </a:t>
              </a:r>
              <a:r>
                <a:rPr lang="en-US" dirty="0" err="1"/>
                <a:t>tên</a:t>
              </a:r>
              <a:r>
                <a:rPr lang="en-US" dirty="0"/>
                <a:t>, </a:t>
              </a:r>
              <a:r>
                <a:rPr lang="en-US" dirty="0" err="1"/>
                <a:t>mô</a:t>
              </a:r>
              <a:r>
                <a:rPr lang="en-US" dirty="0"/>
                <a:t> </a:t>
              </a:r>
              <a:r>
                <a:rPr lang="en-US" dirty="0" err="1"/>
                <a:t>tả</a:t>
              </a:r>
              <a:r>
                <a:rPr lang="en-US" dirty="0"/>
                <a:t>)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756111-A97D-414B-981E-BAC3E3F36EA6}"/>
              </a:ext>
            </a:extLst>
          </p:cNvPr>
          <p:cNvGrpSpPr/>
          <p:nvPr/>
        </p:nvGrpSpPr>
        <p:grpSpPr>
          <a:xfrm>
            <a:off x="841406" y="3924300"/>
            <a:ext cx="7795439" cy="495300"/>
            <a:chOff x="838200" y="1752600"/>
            <a:chExt cx="7795439" cy="4953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73AB516-A69E-437F-8F35-2DDD7A0C2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752600"/>
              <a:ext cx="495300" cy="4953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6E5B1A-46B8-434D-ABB6-DC95DAB9E073}"/>
                </a:ext>
              </a:extLst>
            </p:cNvPr>
            <p:cNvSpPr txBox="1"/>
            <p:nvPr/>
          </p:nvSpPr>
          <p:spPr>
            <a:xfrm>
              <a:off x="1524000" y="1752600"/>
              <a:ext cx="7109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Cập</a:t>
              </a:r>
              <a:r>
                <a:rPr lang="en-US" dirty="0"/>
                <a:t> </a:t>
              </a:r>
              <a:r>
                <a:rPr lang="en-US" dirty="0" err="1"/>
                <a:t>nhật</a:t>
              </a:r>
              <a:r>
                <a:rPr lang="en-US" dirty="0"/>
                <a:t> </a:t>
              </a:r>
              <a:r>
                <a:rPr lang="en-US" dirty="0" err="1"/>
                <a:t>thông</a:t>
              </a:r>
              <a:r>
                <a:rPr lang="en-US" dirty="0"/>
                <a:t> tin </a:t>
              </a:r>
              <a:r>
                <a:rPr lang="en-US" dirty="0" err="1"/>
                <a:t>cá</a:t>
              </a:r>
              <a:r>
                <a:rPr lang="en-US" dirty="0"/>
                <a:t> </a:t>
              </a:r>
              <a:r>
                <a:rPr lang="en-US" dirty="0" err="1"/>
                <a:t>nhân</a:t>
              </a:r>
              <a:r>
                <a:rPr lang="en-US" dirty="0"/>
                <a:t> (</a:t>
              </a:r>
              <a:r>
                <a:rPr lang="en-US" dirty="0" err="1"/>
                <a:t>cập</a:t>
              </a:r>
              <a:r>
                <a:rPr lang="en-US" dirty="0"/>
                <a:t> </a:t>
              </a:r>
              <a:r>
                <a:rPr lang="en-US" dirty="0" err="1"/>
                <a:t>nhật</a:t>
              </a:r>
              <a:r>
                <a:rPr lang="en-US" dirty="0"/>
                <a:t> </a:t>
              </a:r>
              <a:r>
                <a:rPr lang="en-US" dirty="0" err="1"/>
                <a:t>ảnh</a:t>
              </a:r>
              <a:r>
                <a:rPr lang="en-US" dirty="0"/>
                <a:t>, </a:t>
              </a:r>
              <a:r>
                <a:rPr lang="en-US" dirty="0" err="1"/>
                <a:t>tên</a:t>
              </a:r>
              <a:r>
                <a:rPr lang="en-US" dirty="0"/>
                <a:t>, </a:t>
              </a:r>
              <a:r>
                <a:rPr lang="en-US" dirty="0" err="1"/>
                <a:t>mô</a:t>
              </a:r>
              <a:r>
                <a:rPr lang="en-US" dirty="0"/>
                <a:t> </a:t>
              </a:r>
              <a:r>
                <a:rPr lang="en-US" dirty="0" err="1"/>
                <a:t>tả</a:t>
              </a:r>
              <a:r>
                <a:rPr lang="en-US" dirty="0"/>
                <a:t>, </a:t>
              </a:r>
              <a:r>
                <a:rPr lang="en-US" dirty="0" err="1"/>
                <a:t>đổi</a:t>
              </a:r>
              <a:r>
                <a:rPr lang="en-US" dirty="0"/>
                <a:t> </a:t>
              </a:r>
              <a:r>
                <a:rPr lang="en-US" dirty="0" err="1"/>
                <a:t>mật</a:t>
              </a:r>
              <a:r>
                <a:rPr lang="en-US" dirty="0"/>
                <a:t> </a:t>
              </a:r>
              <a:r>
                <a:rPr lang="en-US" dirty="0" err="1"/>
                <a:t>khẩu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B32F76D-969A-476B-BA88-9E294C21525C}"/>
              </a:ext>
            </a:extLst>
          </p:cNvPr>
          <p:cNvGrpSpPr/>
          <p:nvPr/>
        </p:nvGrpSpPr>
        <p:grpSpPr>
          <a:xfrm>
            <a:off x="849976" y="4610100"/>
            <a:ext cx="2883838" cy="495300"/>
            <a:chOff x="838200" y="1752600"/>
            <a:chExt cx="2883838" cy="4953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5DB6CD8-BBBB-4664-AFA0-981355BAE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752600"/>
              <a:ext cx="495300" cy="4953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541347-0E0C-4B94-AC15-E270F2FE9916}"/>
                </a:ext>
              </a:extLst>
            </p:cNvPr>
            <p:cNvSpPr txBox="1"/>
            <p:nvPr/>
          </p:nvSpPr>
          <p:spPr>
            <a:xfrm>
              <a:off x="1524000" y="1752600"/>
              <a:ext cx="2198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Thêm</a:t>
              </a:r>
              <a:r>
                <a:rPr lang="en-US" dirty="0"/>
                <a:t>, </a:t>
              </a:r>
              <a:r>
                <a:rPr lang="en-US" dirty="0" err="1"/>
                <a:t>đổi</a:t>
              </a:r>
              <a:r>
                <a:rPr lang="en-US" dirty="0"/>
                <a:t> </a:t>
              </a:r>
              <a:r>
                <a:rPr lang="en-US" dirty="0" err="1"/>
                <a:t>thẻ</a:t>
              </a:r>
              <a:r>
                <a:rPr lang="en-US" dirty="0"/>
                <a:t> </a:t>
              </a:r>
              <a:r>
                <a:rPr lang="en-US" dirty="0" err="1"/>
                <a:t>vật</a:t>
              </a:r>
              <a:r>
                <a:rPr lang="en-US" dirty="0"/>
                <a:t> </a:t>
              </a:r>
              <a:r>
                <a:rPr lang="en-US" dirty="0" err="1"/>
                <a:t>lý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490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4860</TotalTime>
  <Words>909</Words>
  <Application>Microsoft Office PowerPoint</Application>
  <PresentationFormat>On-screen Show (4:3)</PresentationFormat>
  <Paragraphs>159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Myriad Pro</vt:lpstr>
      <vt:lpstr>Tahoma</vt:lpstr>
      <vt:lpstr>Wingdings</vt:lpstr>
      <vt:lpstr>Office Theme</vt:lpstr>
      <vt:lpstr>Kỹ Thuật phần mềm ứng dụng Bài tập nhóm</vt:lpstr>
      <vt:lpstr>Giới thiệu nhóm</vt:lpstr>
      <vt:lpstr>Nội dung</vt:lpstr>
      <vt:lpstr>Xác định các vấn đề hiện tại</vt:lpstr>
      <vt:lpstr>Đề xuất các hướng giải quyết vấn đề hiện tại​</vt:lpstr>
      <vt:lpstr>Nguyên tắc thiết kế dự án</vt:lpstr>
      <vt:lpstr>Kỹ thuật phân tích</vt:lpstr>
      <vt:lpstr>Phân tích chức năng</vt:lpstr>
      <vt:lpstr>Người dùng ứng dụng</vt:lpstr>
      <vt:lpstr>Biểu đồ phân cấp chức năng</vt:lpstr>
      <vt:lpstr>Biểu đồ luồng dữ liệu</vt:lpstr>
      <vt:lpstr>Phân tích hành vi</vt:lpstr>
      <vt:lpstr>Thiết kế Database</vt:lpstr>
      <vt:lpstr>Thiết kế giao diện</vt:lpstr>
      <vt:lpstr>Thiết kế giao diện</vt:lpstr>
      <vt:lpstr>Thiết kế giao diện</vt:lpstr>
      <vt:lpstr>Thiết kế giao diện</vt:lpstr>
      <vt:lpstr>Thiết kế giao diện</vt:lpstr>
      <vt:lpstr> </vt:lpstr>
    </vt:vector>
  </TitlesOfParts>
  <Company>Bộ môn Kỹ thuật Máy tính - Viện CNTT&amp;TT - Đại học Bách Khoa Hà Nội</Company>
  <LinksUpToDate>false</LinksUpToDate>
  <SharedDoc>false</SharedDoc>
  <HyperlinkBase>dce.hust.edu.vn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 - Trình chiếu</dc:title>
  <dc:creator>tien.nguyenduc@hust.edu.vn</dc:creator>
  <cp:keywords>SOICT</cp:keywords>
  <cp:lastModifiedBy>LE THANH DAT 20182412</cp:lastModifiedBy>
  <cp:revision>292</cp:revision>
  <cp:lastPrinted>2016-09-06T10:19:58Z</cp:lastPrinted>
  <dcterms:created xsi:type="dcterms:W3CDTF">2013-02-19T03:52:16Z</dcterms:created>
  <dcterms:modified xsi:type="dcterms:W3CDTF">2022-02-11T08:37:19Z</dcterms:modified>
  <cp:category>IT</cp:category>
</cp:coreProperties>
</file>