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7" r:id="rId3"/>
    <p:sldId id="267" r:id="rId4"/>
    <p:sldId id="261" r:id="rId5"/>
    <p:sldId id="263" r:id="rId6"/>
    <p:sldId id="268" r:id="rId7"/>
    <p:sldId id="266" r:id="rId8"/>
    <p:sldId id="270" r:id="rId9"/>
    <p:sldId id="269" r:id="rId10"/>
    <p:sldId id="258" r:id="rId11"/>
    <p:sldId id="271" r:id="rId12"/>
    <p:sldId id="260" r:id="rId13"/>
    <p:sldId id="27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KUMAR RAI" userId="ff278a52cf54ee9a" providerId="LiveId" clId="{739080D5-4FB9-4429-A004-DA4D3DD398AB}"/>
    <pc:docChg chg="undo custSel addSld delSld modSld sldOrd">
      <pc:chgData name="DEEPAK KUMAR RAI" userId="ff278a52cf54ee9a" providerId="LiveId" clId="{739080D5-4FB9-4429-A004-DA4D3DD398AB}" dt="2021-03-10T18:16:42.866" v="1722" actId="1076"/>
      <pc:docMkLst>
        <pc:docMk/>
      </pc:docMkLst>
      <pc:sldChg chg="modSp mod">
        <pc:chgData name="DEEPAK KUMAR RAI" userId="ff278a52cf54ee9a" providerId="LiveId" clId="{739080D5-4FB9-4429-A004-DA4D3DD398AB}" dt="2021-03-10T16:19:26.528" v="276" actId="5793"/>
        <pc:sldMkLst>
          <pc:docMk/>
          <pc:sldMk cId="2128536031" sldId="257"/>
        </pc:sldMkLst>
        <pc:spChg chg="mod">
          <ac:chgData name="DEEPAK KUMAR RAI" userId="ff278a52cf54ee9a" providerId="LiveId" clId="{739080D5-4FB9-4429-A004-DA4D3DD398AB}" dt="2021-03-10T16:17:52.795" v="56" actId="20577"/>
          <ac:spMkLst>
            <pc:docMk/>
            <pc:sldMk cId="2128536031" sldId="257"/>
            <ac:spMk id="13" creationId="{00000000-0000-0000-0000-000000000000}"/>
          </ac:spMkLst>
        </pc:spChg>
        <pc:spChg chg="mod">
          <ac:chgData name="DEEPAK KUMAR RAI" userId="ff278a52cf54ee9a" providerId="LiveId" clId="{739080D5-4FB9-4429-A004-DA4D3DD398AB}" dt="2021-03-10T16:19:26.528" v="276" actId="5793"/>
          <ac:spMkLst>
            <pc:docMk/>
            <pc:sldMk cId="2128536031" sldId="257"/>
            <ac:spMk id="14" creationId="{00000000-0000-0000-0000-000000000000}"/>
          </ac:spMkLst>
        </pc:spChg>
      </pc:sldChg>
      <pc:sldChg chg="modSp mod">
        <pc:chgData name="DEEPAK KUMAR RAI" userId="ff278a52cf54ee9a" providerId="LiveId" clId="{739080D5-4FB9-4429-A004-DA4D3DD398AB}" dt="2021-03-10T17:43:37.424" v="725" actId="20577"/>
        <pc:sldMkLst>
          <pc:docMk/>
          <pc:sldMk cId="3847750985" sldId="258"/>
        </pc:sldMkLst>
        <pc:spChg chg="mod">
          <ac:chgData name="DEEPAK KUMAR RAI" userId="ff278a52cf54ee9a" providerId="LiveId" clId="{739080D5-4FB9-4429-A004-DA4D3DD398AB}" dt="2021-03-10T17:41:49.375" v="713" actId="1076"/>
          <ac:spMkLst>
            <pc:docMk/>
            <pc:sldMk cId="3847750985" sldId="258"/>
            <ac:spMk id="2" creationId="{00000000-0000-0000-0000-000000000000}"/>
          </ac:spMkLst>
        </pc:spChg>
        <pc:spChg chg="mod">
          <ac:chgData name="DEEPAK KUMAR RAI" userId="ff278a52cf54ee9a" providerId="LiveId" clId="{739080D5-4FB9-4429-A004-DA4D3DD398AB}" dt="2021-03-10T17:43:37.424" v="725" actId="20577"/>
          <ac:spMkLst>
            <pc:docMk/>
            <pc:sldMk cId="3847750985" sldId="258"/>
            <ac:spMk id="3" creationId="{00000000-0000-0000-0000-000000000000}"/>
          </ac:spMkLst>
        </pc:spChg>
      </pc:sldChg>
      <pc:sldChg chg="delSp modSp mod">
        <pc:chgData name="DEEPAK KUMAR RAI" userId="ff278a52cf54ee9a" providerId="LiveId" clId="{739080D5-4FB9-4429-A004-DA4D3DD398AB}" dt="2021-03-10T17:47:03.319" v="831" actId="3626"/>
        <pc:sldMkLst>
          <pc:docMk/>
          <pc:sldMk cId="4135151317" sldId="260"/>
        </pc:sldMkLst>
        <pc:spChg chg="mod">
          <ac:chgData name="DEEPAK KUMAR RAI" userId="ff278a52cf54ee9a" providerId="LiveId" clId="{739080D5-4FB9-4429-A004-DA4D3DD398AB}" dt="2021-03-10T17:45:01.172" v="804" actId="20577"/>
          <ac:spMkLst>
            <pc:docMk/>
            <pc:sldMk cId="4135151317" sldId="260"/>
            <ac:spMk id="2" creationId="{00000000-0000-0000-0000-000000000000}"/>
          </ac:spMkLst>
        </pc:spChg>
        <pc:spChg chg="del mod">
          <ac:chgData name="DEEPAK KUMAR RAI" userId="ff278a52cf54ee9a" providerId="LiveId" clId="{739080D5-4FB9-4429-A004-DA4D3DD398AB}" dt="2021-03-10T17:45:35.225" v="817" actId="478"/>
          <ac:spMkLst>
            <pc:docMk/>
            <pc:sldMk cId="4135151317" sldId="260"/>
            <ac:spMk id="3" creationId="{00000000-0000-0000-0000-000000000000}"/>
          </ac:spMkLst>
        </pc:spChg>
        <pc:spChg chg="mod">
          <ac:chgData name="DEEPAK KUMAR RAI" userId="ff278a52cf54ee9a" providerId="LiveId" clId="{739080D5-4FB9-4429-A004-DA4D3DD398AB}" dt="2021-03-10T17:47:03.319" v="831" actId="3626"/>
          <ac:spMkLst>
            <pc:docMk/>
            <pc:sldMk cId="4135151317" sldId="260"/>
            <ac:spMk id="4" creationId="{00000000-0000-0000-0000-000000000000}"/>
          </ac:spMkLst>
        </pc:spChg>
        <pc:spChg chg="del mod">
          <ac:chgData name="DEEPAK KUMAR RAI" userId="ff278a52cf54ee9a" providerId="LiveId" clId="{739080D5-4FB9-4429-A004-DA4D3DD398AB}" dt="2021-03-10T17:45:18.756" v="810" actId="478"/>
          <ac:spMkLst>
            <pc:docMk/>
            <pc:sldMk cId="4135151317" sldId="260"/>
            <ac:spMk id="5" creationId="{00000000-0000-0000-0000-000000000000}"/>
          </ac:spMkLst>
        </pc:spChg>
        <pc:spChg chg="del mod">
          <ac:chgData name="DEEPAK KUMAR RAI" userId="ff278a52cf54ee9a" providerId="LiveId" clId="{739080D5-4FB9-4429-A004-DA4D3DD398AB}" dt="2021-03-10T17:45:12.341" v="806" actId="478"/>
          <ac:spMkLst>
            <pc:docMk/>
            <pc:sldMk cId="4135151317" sldId="260"/>
            <ac:spMk id="6" creationId="{00000000-0000-0000-0000-000000000000}"/>
          </ac:spMkLst>
        </pc:spChg>
      </pc:sldChg>
      <pc:sldChg chg="addSp modSp mod ord">
        <pc:chgData name="DEEPAK KUMAR RAI" userId="ff278a52cf54ee9a" providerId="LiveId" clId="{739080D5-4FB9-4429-A004-DA4D3DD398AB}" dt="2021-03-10T17:52:24.578" v="871"/>
        <pc:sldMkLst>
          <pc:docMk/>
          <pc:sldMk cId="2215894925" sldId="261"/>
        </pc:sldMkLst>
        <pc:spChg chg="mod">
          <ac:chgData name="DEEPAK KUMAR RAI" userId="ff278a52cf54ee9a" providerId="LiveId" clId="{739080D5-4FB9-4429-A004-DA4D3DD398AB}" dt="2021-03-10T17:51:21.792" v="867" actId="20577"/>
          <ac:spMkLst>
            <pc:docMk/>
            <pc:sldMk cId="2215894925" sldId="261"/>
            <ac:spMk id="2" creationId="{00000000-0000-0000-0000-000000000000}"/>
          </ac:spMkLst>
        </pc:spChg>
        <pc:picChg chg="add mod">
          <ac:chgData name="DEEPAK KUMAR RAI" userId="ff278a52cf54ee9a" providerId="LiveId" clId="{739080D5-4FB9-4429-A004-DA4D3DD398AB}" dt="2021-03-10T17:51:43.578" v="869" actId="14100"/>
          <ac:picMkLst>
            <pc:docMk/>
            <pc:sldMk cId="2215894925" sldId="261"/>
            <ac:picMk id="4" creationId="{7B93C78F-F4F7-4C70-8AD3-14A77B57F710}"/>
          </ac:picMkLst>
        </pc:picChg>
      </pc:sldChg>
      <pc:sldChg chg="del">
        <pc:chgData name="DEEPAK KUMAR RAI" userId="ff278a52cf54ee9a" providerId="LiveId" clId="{739080D5-4FB9-4429-A004-DA4D3DD398AB}" dt="2021-03-10T17:55:04.304" v="872" actId="2696"/>
        <pc:sldMkLst>
          <pc:docMk/>
          <pc:sldMk cId="465021443" sldId="262"/>
        </pc:sldMkLst>
      </pc:sldChg>
      <pc:sldChg chg="delSp modSp mod ord">
        <pc:chgData name="DEEPAK KUMAR RAI" userId="ff278a52cf54ee9a" providerId="LiveId" clId="{739080D5-4FB9-4429-A004-DA4D3DD398AB}" dt="2021-03-10T17:59:11.681" v="925"/>
        <pc:sldMkLst>
          <pc:docMk/>
          <pc:sldMk cId="1797304117" sldId="263"/>
        </pc:sldMkLst>
        <pc:spChg chg="mod">
          <ac:chgData name="DEEPAK KUMAR RAI" userId="ff278a52cf54ee9a" providerId="LiveId" clId="{739080D5-4FB9-4429-A004-DA4D3DD398AB}" dt="2021-03-10T17:56:03.873" v="914" actId="20577"/>
          <ac:spMkLst>
            <pc:docMk/>
            <pc:sldMk cId="1797304117" sldId="263"/>
            <ac:spMk id="2" creationId="{00000000-0000-0000-0000-000000000000}"/>
          </ac:spMkLst>
        </pc:spChg>
        <pc:spChg chg="del mod">
          <ac:chgData name="DEEPAK KUMAR RAI" userId="ff278a52cf54ee9a" providerId="LiveId" clId="{739080D5-4FB9-4429-A004-DA4D3DD398AB}" dt="2021-03-10T17:56:10.552" v="916" actId="478"/>
          <ac:spMkLst>
            <pc:docMk/>
            <pc:sldMk cId="1797304117" sldId="263"/>
            <ac:spMk id="4" creationId="{00000000-0000-0000-0000-000000000000}"/>
          </ac:spMkLst>
        </pc:spChg>
        <pc:spChg chg="mod">
          <ac:chgData name="DEEPAK KUMAR RAI" userId="ff278a52cf54ee9a" providerId="LiveId" clId="{739080D5-4FB9-4429-A004-DA4D3DD398AB}" dt="2021-03-10T17:57:48.703" v="923" actId="20577"/>
          <ac:spMkLst>
            <pc:docMk/>
            <pc:sldMk cId="1797304117" sldId="263"/>
            <ac:spMk id="6" creationId="{00000000-0000-0000-0000-000000000000}"/>
          </ac:spMkLst>
        </pc:spChg>
      </pc:sldChg>
      <pc:sldChg chg="addSp delSp modSp mod ord">
        <pc:chgData name="DEEPAK KUMAR RAI" userId="ff278a52cf54ee9a" providerId="LiveId" clId="{739080D5-4FB9-4429-A004-DA4D3DD398AB}" dt="2021-03-10T18:10:24.308" v="1601"/>
        <pc:sldMkLst>
          <pc:docMk/>
          <pc:sldMk cId="1160959328" sldId="266"/>
        </pc:sldMkLst>
        <pc:spChg chg="mod">
          <ac:chgData name="DEEPAK KUMAR RAI" userId="ff278a52cf54ee9a" providerId="LiveId" clId="{739080D5-4FB9-4429-A004-DA4D3DD398AB}" dt="2021-03-10T18:01:04.254" v="985" actId="20577"/>
          <ac:spMkLst>
            <pc:docMk/>
            <pc:sldMk cId="1160959328" sldId="266"/>
            <ac:spMk id="2" creationId="{00000000-0000-0000-0000-000000000000}"/>
          </ac:spMkLst>
        </pc:spChg>
        <pc:spChg chg="del mod">
          <ac:chgData name="DEEPAK KUMAR RAI" userId="ff278a52cf54ee9a" providerId="LiveId" clId="{739080D5-4FB9-4429-A004-DA4D3DD398AB}" dt="2021-03-10T18:02:25.709" v="996" actId="478"/>
          <ac:spMkLst>
            <pc:docMk/>
            <pc:sldMk cId="1160959328" sldId="266"/>
            <ac:spMk id="4" creationId="{00000000-0000-0000-0000-000000000000}"/>
          </ac:spMkLst>
        </pc:spChg>
        <pc:spChg chg="add del mod">
          <ac:chgData name="DEEPAK KUMAR RAI" userId="ff278a52cf54ee9a" providerId="LiveId" clId="{739080D5-4FB9-4429-A004-DA4D3DD398AB}" dt="2021-03-10T18:02:31.605" v="998" actId="478"/>
          <ac:spMkLst>
            <pc:docMk/>
            <pc:sldMk cId="1160959328" sldId="266"/>
            <ac:spMk id="5" creationId="{7ED3AA29-0383-4036-9908-54C09DF6064D}"/>
          </ac:spMkLst>
        </pc:spChg>
        <pc:spChg chg="del mod">
          <ac:chgData name="DEEPAK KUMAR RAI" userId="ff278a52cf54ee9a" providerId="LiveId" clId="{739080D5-4FB9-4429-A004-DA4D3DD398AB}" dt="2021-03-10T18:01:23.491" v="987" actId="478"/>
          <ac:spMkLst>
            <pc:docMk/>
            <pc:sldMk cId="1160959328" sldId="266"/>
            <ac:spMk id="6" creationId="{00000000-0000-0000-0000-000000000000}"/>
          </ac:spMkLst>
        </pc:spChg>
        <pc:spChg chg="add mod">
          <ac:chgData name="DEEPAK KUMAR RAI" userId="ff278a52cf54ee9a" providerId="LiveId" clId="{739080D5-4FB9-4429-A004-DA4D3DD398AB}" dt="2021-03-10T18:09:59.422" v="1598" actId="20577"/>
          <ac:spMkLst>
            <pc:docMk/>
            <pc:sldMk cId="1160959328" sldId="266"/>
            <ac:spMk id="7" creationId="{F2E5E7D2-9EEF-435F-86BE-A47E4E296EAD}"/>
          </ac:spMkLst>
        </pc:spChg>
        <pc:spChg chg="add mod">
          <ac:chgData name="DEEPAK KUMAR RAI" userId="ff278a52cf54ee9a" providerId="LiveId" clId="{739080D5-4FB9-4429-A004-DA4D3DD398AB}" dt="2021-03-10T18:10:08.053" v="1599" actId="1076"/>
          <ac:spMkLst>
            <pc:docMk/>
            <pc:sldMk cId="1160959328" sldId="266"/>
            <ac:spMk id="8" creationId="{EEDBCCF6-E1DF-4C33-9597-8E9A56ACD1E2}"/>
          </ac:spMkLst>
        </pc:spChg>
      </pc:sldChg>
      <pc:sldChg chg="addSp delSp modSp mod">
        <pc:chgData name="DEEPAK KUMAR RAI" userId="ff278a52cf54ee9a" providerId="LiveId" clId="{739080D5-4FB9-4429-A004-DA4D3DD398AB}" dt="2021-03-10T16:39:04.521" v="328" actId="14100"/>
        <pc:sldMkLst>
          <pc:docMk/>
          <pc:sldMk cId="3965807363" sldId="267"/>
        </pc:sldMkLst>
        <pc:spChg chg="mod">
          <ac:chgData name="DEEPAK KUMAR RAI" userId="ff278a52cf54ee9a" providerId="LiveId" clId="{739080D5-4FB9-4429-A004-DA4D3DD398AB}" dt="2021-03-10T16:37:44.686" v="323" actId="1076"/>
          <ac:spMkLst>
            <pc:docMk/>
            <pc:sldMk cId="3965807363" sldId="267"/>
            <ac:spMk id="2" creationId="{00000000-0000-0000-0000-000000000000}"/>
          </ac:spMkLst>
        </pc:spChg>
        <pc:spChg chg="add del mod">
          <ac:chgData name="DEEPAK KUMAR RAI" userId="ff278a52cf54ee9a" providerId="LiveId" clId="{739080D5-4FB9-4429-A004-DA4D3DD398AB}" dt="2021-03-10T16:38:42.396" v="325" actId="931"/>
          <ac:spMkLst>
            <pc:docMk/>
            <pc:sldMk cId="3965807363" sldId="267"/>
            <ac:spMk id="4" creationId="{1EB5388A-98D4-4236-B2C4-CEBE9DEAAD15}"/>
          </ac:spMkLst>
        </pc:spChg>
        <pc:graphicFrameChg chg="del">
          <ac:chgData name="DEEPAK KUMAR RAI" userId="ff278a52cf54ee9a" providerId="LiveId" clId="{739080D5-4FB9-4429-A004-DA4D3DD398AB}" dt="2021-03-10T16:37:49.186" v="324" actId="478"/>
          <ac:graphicFrameMkLst>
            <pc:docMk/>
            <pc:sldMk cId="3965807363" sldId="267"/>
            <ac:graphicFrameMk id="6" creationId="{00000000-0000-0000-0000-000000000000}"/>
          </ac:graphicFrameMkLst>
        </pc:graphicFrameChg>
        <pc:picChg chg="add mod">
          <ac:chgData name="DEEPAK KUMAR RAI" userId="ff278a52cf54ee9a" providerId="LiveId" clId="{739080D5-4FB9-4429-A004-DA4D3DD398AB}" dt="2021-03-10T16:39:04.521" v="328" actId="14100"/>
          <ac:picMkLst>
            <pc:docMk/>
            <pc:sldMk cId="3965807363" sldId="267"/>
            <ac:picMk id="7" creationId="{37DE0E68-0F05-47BB-A45B-D9F75045910B}"/>
          </ac:picMkLst>
        </pc:picChg>
      </pc:sldChg>
      <pc:sldChg chg="addSp delSp modSp mod">
        <pc:chgData name="DEEPAK KUMAR RAI" userId="ff278a52cf54ee9a" providerId="LiveId" clId="{739080D5-4FB9-4429-A004-DA4D3DD398AB}" dt="2021-03-10T17:34:34.080" v="469" actId="14100"/>
        <pc:sldMkLst>
          <pc:docMk/>
          <pc:sldMk cId="223730991" sldId="268"/>
        </pc:sldMkLst>
        <pc:spChg chg="mod">
          <ac:chgData name="DEEPAK KUMAR RAI" userId="ff278a52cf54ee9a" providerId="LiveId" clId="{739080D5-4FB9-4429-A004-DA4D3DD398AB}" dt="2021-03-10T17:30:56.240" v="450" actId="20577"/>
          <ac:spMkLst>
            <pc:docMk/>
            <pc:sldMk cId="223730991" sldId="268"/>
            <ac:spMk id="2" creationId="{00000000-0000-0000-0000-000000000000}"/>
          </ac:spMkLst>
        </pc:spChg>
        <pc:spChg chg="del mod">
          <ac:chgData name="DEEPAK KUMAR RAI" userId="ff278a52cf54ee9a" providerId="LiveId" clId="{739080D5-4FB9-4429-A004-DA4D3DD398AB}" dt="2021-03-10T17:33:34.339" v="460" actId="931"/>
          <ac:spMkLst>
            <pc:docMk/>
            <pc:sldMk cId="223730991" sldId="268"/>
            <ac:spMk id="5" creationId="{00000000-0000-0000-0000-000000000000}"/>
          </ac:spMkLst>
        </pc:spChg>
        <pc:spChg chg="add mod">
          <ac:chgData name="DEEPAK KUMAR RAI" userId="ff278a52cf54ee9a" providerId="LiveId" clId="{739080D5-4FB9-4429-A004-DA4D3DD398AB}" dt="2021-03-10T17:34:34.080" v="469" actId="14100"/>
          <ac:spMkLst>
            <pc:docMk/>
            <pc:sldMk cId="223730991" sldId="268"/>
            <ac:spMk id="6" creationId="{471A7C7C-59BB-46E2-91B0-F27E4D28BD37}"/>
          </ac:spMkLst>
        </pc:spChg>
        <pc:graphicFrameChg chg="del modGraphic">
          <ac:chgData name="DEEPAK KUMAR RAI" userId="ff278a52cf54ee9a" providerId="LiveId" clId="{739080D5-4FB9-4429-A004-DA4D3DD398AB}" dt="2021-03-10T17:31:38.865" v="458" actId="478"/>
          <ac:graphicFrameMkLst>
            <pc:docMk/>
            <pc:sldMk cId="223730991" sldId="268"/>
            <ac:graphicFrameMk id="4" creationId="{00000000-0000-0000-0000-000000000000}"/>
          </ac:graphicFrameMkLst>
        </pc:graphicFrameChg>
        <pc:picChg chg="add mod">
          <ac:chgData name="DEEPAK KUMAR RAI" userId="ff278a52cf54ee9a" providerId="LiveId" clId="{739080D5-4FB9-4429-A004-DA4D3DD398AB}" dt="2021-03-10T17:33:48.823" v="462" actId="14100"/>
          <ac:picMkLst>
            <pc:docMk/>
            <pc:sldMk cId="223730991" sldId="268"/>
            <ac:picMk id="8" creationId="{7ACF91C4-4AA8-429E-8BB8-B96A802558CF}"/>
          </ac:picMkLst>
        </pc:picChg>
      </pc:sldChg>
      <pc:sldChg chg="addSp delSp modSp mod">
        <pc:chgData name="DEEPAK KUMAR RAI" userId="ff278a52cf54ee9a" providerId="LiveId" clId="{739080D5-4FB9-4429-A004-DA4D3DD398AB}" dt="2021-03-10T17:39:47.498" v="644" actId="931"/>
        <pc:sldMkLst>
          <pc:docMk/>
          <pc:sldMk cId="1989555738" sldId="269"/>
        </pc:sldMkLst>
        <pc:spChg chg="mod">
          <ac:chgData name="DEEPAK KUMAR RAI" userId="ff278a52cf54ee9a" providerId="LiveId" clId="{739080D5-4FB9-4429-A004-DA4D3DD398AB}" dt="2021-03-10T17:35:56.560" v="556" actId="20577"/>
          <ac:spMkLst>
            <pc:docMk/>
            <pc:sldMk cId="1989555738" sldId="269"/>
            <ac:spMk id="2" creationId="{00000000-0000-0000-0000-000000000000}"/>
          </ac:spMkLst>
        </pc:spChg>
        <pc:spChg chg="add del mod">
          <ac:chgData name="DEEPAK KUMAR RAI" userId="ff278a52cf54ee9a" providerId="LiveId" clId="{739080D5-4FB9-4429-A004-DA4D3DD398AB}" dt="2021-03-10T17:39:47.498" v="644" actId="931"/>
          <ac:spMkLst>
            <pc:docMk/>
            <pc:sldMk cId="1989555738" sldId="269"/>
            <ac:spMk id="5" creationId="{C682E586-14C4-4B8D-8291-1A58120CDD59}"/>
          </ac:spMkLst>
        </pc:spChg>
        <pc:spChg chg="del mod">
          <ac:chgData name="DEEPAK KUMAR RAI" userId="ff278a52cf54ee9a" providerId="LiveId" clId="{739080D5-4FB9-4429-A004-DA4D3DD398AB}" dt="2021-03-10T17:38:32.640" v="639" actId="478"/>
          <ac:spMkLst>
            <pc:docMk/>
            <pc:sldMk cId="1989555738" sldId="269"/>
            <ac:spMk id="6" creationId="{00000000-0000-0000-0000-000000000000}"/>
          </ac:spMkLst>
        </pc:spChg>
        <pc:graphicFrameChg chg="del">
          <ac:chgData name="DEEPAK KUMAR RAI" userId="ff278a52cf54ee9a" providerId="LiveId" clId="{739080D5-4FB9-4429-A004-DA4D3DD398AB}" dt="2021-03-10T17:36:23.153" v="557" actId="478"/>
          <ac:graphicFrameMkLst>
            <pc:docMk/>
            <pc:sldMk cId="1989555738" sldId="269"/>
            <ac:graphicFrameMk id="4" creationId="{00000000-0000-0000-0000-000000000000}"/>
          </ac:graphicFrameMkLst>
        </pc:graphicFrameChg>
        <pc:picChg chg="add del mod">
          <ac:chgData name="DEEPAK KUMAR RAI" userId="ff278a52cf54ee9a" providerId="LiveId" clId="{739080D5-4FB9-4429-A004-DA4D3DD398AB}" dt="2021-03-10T17:38:17.576" v="560" actId="931"/>
          <ac:picMkLst>
            <pc:docMk/>
            <pc:sldMk cId="1989555738" sldId="269"/>
            <ac:picMk id="8" creationId="{4112D3D1-4687-4FB9-B540-EF7D57E2F061}"/>
          </ac:picMkLst>
        </pc:picChg>
        <pc:picChg chg="add del mod">
          <ac:chgData name="DEEPAK KUMAR RAI" userId="ff278a52cf54ee9a" providerId="LiveId" clId="{739080D5-4FB9-4429-A004-DA4D3DD398AB}" dt="2021-03-10T17:38:47.927" v="643" actId="931"/>
          <ac:picMkLst>
            <pc:docMk/>
            <pc:sldMk cId="1989555738" sldId="269"/>
            <ac:picMk id="10" creationId="{F637C2E3-9587-459B-AFFC-C4A3897685F8}"/>
          </ac:picMkLst>
        </pc:picChg>
        <pc:picChg chg="add mod">
          <ac:chgData name="DEEPAK KUMAR RAI" userId="ff278a52cf54ee9a" providerId="LiveId" clId="{739080D5-4FB9-4429-A004-DA4D3DD398AB}" dt="2021-03-10T17:39:47.498" v="644" actId="931"/>
          <ac:picMkLst>
            <pc:docMk/>
            <pc:sldMk cId="1989555738" sldId="269"/>
            <ac:picMk id="12" creationId="{1D9501DB-46C9-4E5C-B396-03CD6BCA4856}"/>
          </ac:picMkLst>
        </pc:picChg>
      </pc:sldChg>
      <pc:sldChg chg="modSp new mod ord">
        <pc:chgData name="DEEPAK KUMAR RAI" userId="ff278a52cf54ee9a" providerId="LiveId" clId="{739080D5-4FB9-4429-A004-DA4D3DD398AB}" dt="2021-03-10T18:10:28.894" v="1603"/>
        <pc:sldMkLst>
          <pc:docMk/>
          <pc:sldMk cId="3630572786" sldId="270"/>
        </pc:sldMkLst>
        <pc:spChg chg="mod">
          <ac:chgData name="DEEPAK KUMAR RAI" userId="ff278a52cf54ee9a" providerId="LiveId" clId="{739080D5-4FB9-4429-A004-DA4D3DD398AB}" dt="2021-03-10T18:07:38.285" v="1166" actId="20577"/>
          <ac:spMkLst>
            <pc:docMk/>
            <pc:sldMk cId="3630572786" sldId="270"/>
            <ac:spMk id="2" creationId="{8AF89F28-4EC4-4AAA-BE04-D169355FE346}"/>
          </ac:spMkLst>
        </pc:spChg>
        <pc:spChg chg="mod">
          <ac:chgData name="DEEPAK KUMAR RAI" userId="ff278a52cf54ee9a" providerId="LiveId" clId="{739080D5-4FB9-4429-A004-DA4D3DD398AB}" dt="2021-03-10T18:07:55.983" v="1229" actId="5793"/>
          <ac:spMkLst>
            <pc:docMk/>
            <pc:sldMk cId="3630572786" sldId="270"/>
            <ac:spMk id="3" creationId="{6B33801A-FF1E-4003-AB86-F5BF8E51D076}"/>
          </ac:spMkLst>
        </pc:spChg>
      </pc:sldChg>
      <pc:sldChg chg="modSp new mod">
        <pc:chgData name="DEEPAK KUMAR RAI" userId="ff278a52cf54ee9a" providerId="LiveId" clId="{739080D5-4FB9-4429-A004-DA4D3DD398AB}" dt="2021-03-10T18:14:19.021" v="1693" actId="1076"/>
        <pc:sldMkLst>
          <pc:docMk/>
          <pc:sldMk cId="2820415347" sldId="271"/>
        </pc:sldMkLst>
        <pc:spChg chg="mod">
          <ac:chgData name="DEEPAK KUMAR RAI" userId="ff278a52cf54ee9a" providerId="LiveId" clId="{739080D5-4FB9-4429-A004-DA4D3DD398AB}" dt="2021-03-10T18:13:10.277" v="1627" actId="1076"/>
          <ac:spMkLst>
            <pc:docMk/>
            <pc:sldMk cId="2820415347" sldId="271"/>
            <ac:spMk id="2" creationId="{E0B71304-4189-4BBA-83BA-2FB609D8BD51}"/>
          </ac:spMkLst>
        </pc:spChg>
        <pc:spChg chg="mod">
          <ac:chgData name="DEEPAK KUMAR RAI" userId="ff278a52cf54ee9a" providerId="LiveId" clId="{739080D5-4FB9-4429-A004-DA4D3DD398AB}" dt="2021-03-10T18:14:19.021" v="1693" actId="1076"/>
          <ac:spMkLst>
            <pc:docMk/>
            <pc:sldMk cId="2820415347" sldId="271"/>
            <ac:spMk id="3" creationId="{2DC42F29-3046-4823-9AA9-6F1D2A602B8E}"/>
          </ac:spMkLst>
        </pc:spChg>
      </pc:sldChg>
      <pc:sldChg chg="delSp modSp new mod">
        <pc:chgData name="DEEPAK KUMAR RAI" userId="ff278a52cf54ee9a" providerId="LiveId" clId="{739080D5-4FB9-4429-A004-DA4D3DD398AB}" dt="2021-03-10T18:16:42.866" v="1722" actId="1076"/>
        <pc:sldMkLst>
          <pc:docMk/>
          <pc:sldMk cId="1732037974" sldId="272"/>
        </pc:sldMkLst>
        <pc:spChg chg="mod">
          <ac:chgData name="DEEPAK KUMAR RAI" userId="ff278a52cf54ee9a" providerId="LiveId" clId="{739080D5-4FB9-4429-A004-DA4D3DD398AB}" dt="2021-03-10T18:16:42.866" v="1722" actId="1076"/>
          <ac:spMkLst>
            <pc:docMk/>
            <pc:sldMk cId="1732037974" sldId="272"/>
            <ac:spMk id="2" creationId="{9EF8844A-EA42-44ED-8C70-AF43CC266190}"/>
          </ac:spMkLst>
        </pc:spChg>
        <pc:spChg chg="del mod">
          <ac:chgData name="DEEPAK KUMAR RAI" userId="ff278a52cf54ee9a" providerId="LiveId" clId="{739080D5-4FB9-4429-A004-DA4D3DD398AB}" dt="2021-03-10T18:15:21.950" v="1702" actId="478"/>
          <ac:spMkLst>
            <pc:docMk/>
            <pc:sldMk cId="1732037974" sldId="272"/>
            <ac:spMk id="3" creationId="{FC551026-186A-4A3C-9352-4EEEBFE81E88}"/>
          </ac:spMkLst>
        </pc:spChg>
        <pc:spChg chg="del mod">
          <ac:chgData name="DEEPAK KUMAR RAI" userId="ff278a52cf54ee9a" providerId="LiveId" clId="{739080D5-4FB9-4429-A004-DA4D3DD398AB}" dt="2021-03-10T18:15:03.962" v="1696" actId="478"/>
          <ac:spMkLst>
            <pc:docMk/>
            <pc:sldMk cId="1732037974" sldId="272"/>
            <ac:spMk id="4" creationId="{C952475D-2F64-4F82-A824-1A3BACB2458F}"/>
          </ac:spMkLst>
        </pc:spChg>
        <pc:spChg chg="del mod">
          <ac:chgData name="DEEPAK KUMAR RAI" userId="ff278a52cf54ee9a" providerId="LiveId" clId="{739080D5-4FB9-4429-A004-DA4D3DD398AB}" dt="2021-03-10T18:15:16.975" v="1700" actId="478"/>
          <ac:spMkLst>
            <pc:docMk/>
            <pc:sldMk cId="1732037974" sldId="272"/>
            <ac:spMk id="5" creationId="{377439DA-481C-4B0F-BC77-D75E318A3367}"/>
          </ac:spMkLst>
        </pc:spChg>
        <pc:spChg chg="del mod">
          <ac:chgData name="DEEPAK KUMAR RAI" userId="ff278a52cf54ee9a" providerId="LiveId" clId="{739080D5-4FB9-4429-A004-DA4D3DD398AB}" dt="2021-03-10T18:15:11.780" v="1698" actId="478"/>
          <ac:spMkLst>
            <pc:docMk/>
            <pc:sldMk cId="1732037974" sldId="272"/>
            <ac:spMk id="6" creationId="{F481C167-0221-4E58-A4C7-3B53D1C3A5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3/10/2021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3/10/2021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3/10/2021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3/10/2021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3/10/2021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3/10/2021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3/10/2021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3/10/2021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3/10/2021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3/10/2021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3/10/2021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3/10/2021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3/10/2021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811.03194.pdf" TargetMode="External"/><Relationship Id="rId2" Type="http://schemas.openxmlformats.org/officeDocument/2006/relationships/hyperlink" Target="https://arxiv.org/pdf/1511.07528.pdf" TargetMode="External"/><Relationship Id="rId1" Type="http://schemas.openxmlformats.org/officeDocument/2006/relationships/slideLayout" Target="../slideLayouts/slideLayout8.xml"/><Relationship Id="rId4" Type="http://schemas.openxmlformats.org/officeDocument/2006/relationships/hyperlink" Target="https://www.covert.io/research-papers/deep-learning-security/Large-scale%20Malware%20Classification%20using%20Random%20Projections%20and%20Neural%20Networks.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6596" y="332656"/>
            <a:ext cx="9144000" cy="1419944"/>
          </a:xfrm>
        </p:spPr>
        <p:txBody>
          <a:bodyPr/>
          <a:lstStyle/>
          <a:p>
            <a:r>
              <a:rPr lang="en-US" dirty="0"/>
              <a:t>MAJOR PROJECT SYNOPSIS</a:t>
            </a:r>
          </a:p>
        </p:txBody>
      </p:sp>
      <p:sp>
        <p:nvSpPr>
          <p:cNvPr id="3" name="Subtitle 2"/>
          <p:cNvSpPr>
            <a:spLocks noGrp="1"/>
          </p:cNvSpPr>
          <p:nvPr>
            <p:ph type="subTitle" idx="1"/>
          </p:nvPr>
        </p:nvSpPr>
        <p:spPr>
          <a:xfrm>
            <a:off x="2494013" y="2492896"/>
            <a:ext cx="6984776" cy="627856"/>
          </a:xfrm>
        </p:spPr>
        <p:txBody>
          <a:bodyPr/>
          <a:lstStyle/>
          <a:p>
            <a:r>
              <a:rPr lang="en-US" dirty="0">
                <a:latin typeface="Lucida Calligraphy" panose="03010101010101010101" pitchFamily="66" charset="0"/>
              </a:rPr>
              <a:t>Defenses Against Adversarial Images</a:t>
            </a:r>
          </a:p>
        </p:txBody>
      </p:sp>
      <p:sp>
        <p:nvSpPr>
          <p:cNvPr id="4" name="TextBox 3">
            <a:extLst>
              <a:ext uri="{FF2B5EF4-FFF2-40B4-BE49-F238E27FC236}">
                <a16:creationId xmlns:a16="http://schemas.microsoft.com/office/drawing/2014/main" id="{A603F88D-9DBD-4901-A0FC-02455E0A9189}"/>
              </a:ext>
            </a:extLst>
          </p:cNvPr>
          <p:cNvSpPr txBox="1"/>
          <p:nvPr/>
        </p:nvSpPr>
        <p:spPr>
          <a:xfrm>
            <a:off x="4438228" y="4941168"/>
            <a:ext cx="5544616" cy="1477328"/>
          </a:xfrm>
          <a:prstGeom prst="rect">
            <a:avLst/>
          </a:prstGeom>
          <a:noFill/>
        </p:spPr>
        <p:txBody>
          <a:bodyPr wrap="square" rtlCol="0">
            <a:spAutoFit/>
          </a:bodyPr>
          <a:lstStyle/>
          <a:p>
            <a:r>
              <a:rPr lang="en-US" dirty="0"/>
              <a:t>SUBMITTED BY:</a:t>
            </a:r>
          </a:p>
          <a:p>
            <a:pPr lvl="1"/>
            <a:r>
              <a:rPr lang="en-US" dirty="0"/>
              <a:t>DEEPAK KUMAR (00696502717) </a:t>
            </a:r>
          </a:p>
          <a:p>
            <a:pPr lvl="1"/>
            <a:r>
              <a:rPr lang="en-US" dirty="0"/>
              <a:t>DEEPAK KUMAR RAI (00796502717)</a:t>
            </a:r>
          </a:p>
          <a:p>
            <a:pPr lvl="1"/>
            <a:r>
              <a:rPr lang="en-US" dirty="0"/>
              <a:t>JNANESHWAR (01096502717)</a:t>
            </a:r>
          </a:p>
          <a:p>
            <a:pPr lvl="1"/>
            <a:r>
              <a:rPr lang="en-US" dirty="0"/>
              <a:t>MANTHAN SINGH (01396502717)</a:t>
            </a:r>
            <a:endParaRPr lang="en-IN"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188640"/>
            <a:ext cx="9144000" cy="1287016"/>
          </a:xfrm>
        </p:spPr>
        <p:txBody>
          <a:bodyPr/>
          <a:lstStyle/>
          <a:p>
            <a:r>
              <a:rPr lang="en-US" dirty="0"/>
              <a:t>Ways To Defend Against Adversarial Attacks</a:t>
            </a:r>
          </a:p>
        </p:txBody>
      </p:sp>
      <p:sp>
        <p:nvSpPr>
          <p:cNvPr id="3" name="Text Placeholder 2"/>
          <p:cNvSpPr>
            <a:spLocks noGrp="1"/>
          </p:cNvSpPr>
          <p:nvPr>
            <p:ph type="body" idx="1"/>
          </p:nvPr>
        </p:nvSpPr>
        <p:spPr>
          <a:xfrm>
            <a:off x="1522412" y="1916832"/>
            <a:ext cx="9143999" cy="2664296"/>
          </a:xfrm>
        </p:spPr>
        <p:txBody>
          <a:bodyPr>
            <a:normAutofit fontScale="55000" lnSpcReduction="20000"/>
          </a:bodyPr>
          <a:lstStyle/>
          <a:p>
            <a:pPr algn="l">
              <a:buFont typeface="+mj-lt"/>
              <a:buAutoNum type="arabicPeriod"/>
            </a:pPr>
            <a:r>
              <a:rPr lang="en-US" sz="5100" b="0" i="0" dirty="0">
                <a:solidFill>
                  <a:schemeClr val="tx1"/>
                </a:solidFill>
                <a:effectLst/>
                <a:latin typeface="proxima-nova"/>
              </a:rPr>
              <a:t> Training our model on a given dataset, generating a set of adversarial images, and then fine-tuning the model on the adversarial images</a:t>
            </a:r>
          </a:p>
          <a:p>
            <a:pPr algn="l">
              <a:buFont typeface="+mj-lt"/>
              <a:buAutoNum type="arabicPeriod"/>
            </a:pPr>
            <a:endParaRPr lang="en-US" sz="5100" b="0" i="0" dirty="0">
              <a:solidFill>
                <a:schemeClr val="tx1"/>
              </a:solidFill>
              <a:effectLst/>
              <a:latin typeface="proxima-nova"/>
            </a:endParaRPr>
          </a:p>
          <a:p>
            <a:pPr algn="l">
              <a:buFont typeface="+mj-lt"/>
              <a:buAutoNum type="arabicPeriod"/>
            </a:pPr>
            <a:r>
              <a:rPr lang="en-US" sz="5100" b="0" i="0" dirty="0">
                <a:solidFill>
                  <a:schemeClr val="tx1"/>
                </a:solidFill>
                <a:effectLst/>
                <a:latin typeface="proxima-nova"/>
              </a:rPr>
              <a:t> Generating mixed batches of </a:t>
            </a:r>
            <a:r>
              <a:rPr lang="en-US" sz="5100" b="0" i="1" dirty="0">
                <a:solidFill>
                  <a:schemeClr val="tx1"/>
                </a:solidFill>
                <a:effectLst/>
                <a:latin typeface="proxima-nova"/>
              </a:rPr>
              <a:t>both</a:t>
            </a:r>
            <a:r>
              <a:rPr lang="en-US" sz="5100" b="0" i="0" dirty="0">
                <a:solidFill>
                  <a:schemeClr val="tx1"/>
                </a:solidFill>
                <a:effectLst/>
                <a:latin typeface="proxima-nova"/>
              </a:rPr>
              <a:t> the original training images </a:t>
            </a:r>
            <a:r>
              <a:rPr lang="en-US" sz="5100" b="0" i="1" dirty="0">
                <a:solidFill>
                  <a:schemeClr val="tx1"/>
                </a:solidFill>
                <a:effectLst/>
                <a:latin typeface="proxima-nova"/>
              </a:rPr>
              <a:t>and</a:t>
            </a:r>
            <a:r>
              <a:rPr lang="en-US" sz="5100" b="0" i="0" dirty="0">
                <a:solidFill>
                  <a:schemeClr val="tx1"/>
                </a:solidFill>
                <a:effectLst/>
                <a:latin typeface="proxima-nova"/>
              </a:rPr>
              <a:t> adversarial images, followed by fine-tuning our neural network on these mixed batches</a:t>
            </a:r>
          </a:p>
          <a:p>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1304-4189-4BBA-83BA-2FB609D8BD51}"/>
              </a:ext>
            </a:extLst>
          </p:cNvPr>
          <p:cNvSpPr>
            <a:spLocks noGrp="1"/>
          </p:cNvSpPr>
          <p:nvPr>
            <p:ph type="title"/>
          </p:nvPr>
        </p:nvSpPr>
        <p:spPr>
          <a:xfrm>
            <a:off x="1341884" y="260648"/>
            <a:ext cx="9144000" cy="1287016"/>
          </a:xfrm>
        </p:spPr>
        <p:txBody>
          <a:bodyPr/>
          <a:lstStyle/>
          <a:p>
            <a:r>
              <a:rPr lang="en-US" dirty="0"/>
              <a:t>Major Defenses Are?</a:t>
            </a:r>
            <a:endParaRPr lang="en-IN" dirty="0"/>
          </a:p>
        </p:txBody>
      </p:sp>
      <p:sp>
        <p:nvSpPr>
          <p:cNvPr id="3" name="Text Placeholder 2">
            <a:extLst>
              <a:ext uri="{FF2B5EF4-FFF2-40B4-BE49-F238E27FC236}">
                <a16:creationId xmlns:a16="http://schemas.microsoft.com/office/drawing/2014/main" id="{2DC42F29-3046-4823-9AA9-6F1D2A602B8E}"/>
              </a:ext>
            </a:extLst>
          </p:cNvPr>
          <p:cNvSpPr>
            <a:spLocks noGrp="1"/>
          </p:cNvSpPr>
          <p:nvPr>
            <p:ph type="body" idx="1"/>
          </p:nvPr>
        </p:nvSpPr>
        <p:spPr>
          <a:xfrm>
            <a:off x="1773932" y="2708920"/>
            <a:ext cx="9143999" cy="2448271"/>
          </a:xfrm>
        </p:spPr>
        <p:txBody>
          <a:bodyPr/>
          <a:lstStyle/>
          <a:p>
            <a:pPr marL="457200" indent="-457200">
              <a:buAutoNum type="arabicPeriod"/>
            </a:pPr>
            <a:r>
              <a:rPr lang="en-US" dirty="0"/>
              <a:t>ADVERSARIAL TRAINING</a:t>
            </a:r>
          </a:p>
          <a:p>
            <a:pPr marL="457200" indent="-457200">
              <a:buAutoNum type="arabicPeriod"/>
            </a:pPr>
            <a:r>
              <a:rPr lang="en-US" dirty="0"/>
              <a:t>THE BARRAGE OF RANDOM TRANSFORM(</a:t>
            </a:r>
            <a:r>
              <a:rPr lang="en-US" dirty="0" err="1"/>
              <a:t>BaRT</a:t>
            </a:r>
            <a:r>
              <a:rPr lang="en-US" dirty="0"/>
              <a:t>)</a:t>
            </a:r>
            <a:endParaRPr lang="en-IN" dirty="0"/>
          </a:p>
        </p:txBody>
      </p:sp>
    </p:spTree>
    <p:extLst>
      <p:ext uri="{BB962C8B-B14F-4D97-AF65-F5344CB8AC3E}">
        <p14:creationId xmlns:p14="http://schemas.microsoft.com/office/powerpoint/2010/main" val="282041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and Considerations with Adversarial Image Defense</a:t>
            </a:r>
          </a:p>
        </p:txBody>
      </p:sp>
      <p:sp>
        <p:nvSpPr>
          <p:cNvPr id="4" name="Content Placeholder 3"/>
          <p:cNvSpPr>
            <a:spLocks noGrp="1"/>
          </p:cNvSpPr>
          <p:nvPr>
            <p:ph sz="half" idx="2"/>
          </p:nvPr>
        </p:nvSpPr>
        <p:spPr>
          <a:xfrm>
            <a:off x="1522412" y="1844825"/>
            <a:ext cx="9468543" cy="4327376"/>
          </a:xfrm>
        </p:spPr>
        <p:txBody>
          <a:bodyPr>
            <a:normAutofit fontScale="92500"/>
          </a:bodyPr>
          <a:lstStyle/>
          <a:p>
            <a:pPr marL="0" indent="0" algn="l">
              <a:buNone/>
            </a:pPr>
            <a:r>
              <a:rPr lang="en-US" b="0" i="0" dirty="0">
                <a:effectLst/>
                <a:latin typeface="proxima-nova"/>
              </a:rPr>
              <a:t>Both of the adversarial image defense methods mentioned in the previous section are dependent on:</a:t>
            </a:r>
          </a:p>
          <a:p>
            <a:pPr algn="l">
              <a:buFont typeface="+mj-lt"/>
              <a:buAutoNum type="arabicPeriod"/>
            </a:pPr>
            <a:r>
              <a:rPr lang="en-US" b="0" i="0" dirty="0">
                <a:effectLst/>
                <a:latin typeface="proxima-nova"/>
              </a:rPr>
              <a:t>The model architecture and weights used to generate the adversarial examples</a:t>
            </a:r>
          </a:p>
          <a:p>
            <a:pPr algn="l">
              <a:buFont typeface="+mj-lt"/>
              <a:buAutoNum type="arabicPeriod"/>
            </a:pPr>
            <a:r>
              <a:rPr lang="en-US" b="0" i="0" dirty="0">
                <a:effectLst/>
                <a:latin typeface="proxima-nova"/>
              </a:rPr>
              <a:t>The optimizer used to generate them</a:t>
            </a:r>
          </a:p>
          <a:p>
            <a:pPr marL="0" indent="0" algn="l">
              <a:buNone/>
            </a:pPr>
            <a:r>
              <a:rPr lang="en-US" b="0" i="0" dirty="0">
                <a:effectLst/>
                <a:latin typeface="proxima-nova"/>
              </a:rPr>
              <a:t>These training schemes might not generalize well if we simply create an adversarial image with a </a:t>
            </a:r>
            <a:r>
              <a:rPr lang="en-US" b="0" i="1" dirty="0">
                <a:effectLst/>
                <a:latin typeface="proxima-nova"/>
              </a:rPr>
              <a:t>different</a:t>
            </a:r>
            <a:r>
              <a:rPr lang="en-US" b="0" i="0" dirty="0">
                <a:effectLst/>
                <a:latin typeface="proxima-nova"/>
              </a:rPr>
              <a:t> model (potentially a more complex one).Additionally, if we train </a:t>
            </a:r>
            <a:r>
              <a:rPr lang="en-US" b="0" i="1" dirty="0">
                <a:effectLst/>
                <a:latin typeface="proxima-nova"/>
              </a:rPr>
              <a:t>only</a:t>
            </a:r>
            <a:r>
              <a:rPr lang="en-US" b="0" i="0" dirty="0">
                <a:effectLst/>
                <a:latin typeface="proxima-nova"/>
              </a:rPr>
              <a:t> on adversarial images then the model might not perform well on the regular images. This phenomenon is often referred to as </a:t>
            </a:r>
            <a:r>
              <a:rPr lang="en-US" b="1" i="0" u="none" strike="noStrike" dirty="0">
                <a:effectLst/>
                <a:latin typeface="proxima-nova"/>
              </a:rPr>
              <a:t>catastrophic forgetting</a:t>
            </a:r>
            <a:r>
              <a:rPr lang="en-US" b="0" i="0" dirty="0">
                <a:effectLst/>
                <a:latin typeface="proxima-nova"/>
              </a:rPr>
              <a:t>, and in the context of adversarial defense, means that the model has “forgotten” what a real image looks like.</a:t>
            </a:r>
            <a:br>
              <a:rPr lang="en-US" dirty="0"/>
            </a:br>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844A-EA42-44ED-8C70-AF43CC266190}"/>
              </a:ext>
            </a:extLst>
          </p:cNvPr>
          <p:cNvSpPr>
            <a:spLocks noGrp="1"/>
          </p:cNvSpPr>
          <p:nvPr>
            <p:ph type="title"/>
          </p:nvPr>
        </p:nvSpPr>
        <p:spPr>
          <a:xfrm>
            <a:off x="3574132" y="2132286"/>
            <a:ext cx="4896544" cy="1308794"/>
          </a:xfrm>
        </p:spPr>
        <p:txBody>
          <a:bodyPr>
            <a:normAutofit/>
          </a:bodyPr>
          <a:lstStyle/>
          <a:p>
            <a:r>
              <a:rPr lang="en-US" sz="4000" dirty="0">
                <a:solidFill>
                  <a:srgbClr val="00B0F0"/>
                </a:solidFill>
                <a:latin typeface="Lucida Calligraphy" panose="03010101010101010101" pitchFamily="66" charset="0"/>
              </a:rPr>
              <a:t>THANK YOU</a:t>
            </a:r>
            <a:endParaRPr lang="en-IN" sz="4000" dirty="0">
              <a:solidFill>
                <a:srgbClr val="00B0F0"/>
              </a:solidFill>
              <a:latin typeface="Lucida Calligraphy" panose="03010101010101010101" pitchFamily="66" charset="0"/>
            </a:endParaRPr>
          </a:p>
        </p:txBody>
      </p:sp>
    </p:spTree>
    <p:extLst>
      <p:ext uri="{BB962C8B-B14F-4D97-AF65-F5344CB8AC3E}">
        <p14:creationId xmlns:p14="http://schemas.microsoft.com/office/powerpoint/2010/main" val="17320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Problem Statement</a:t>
            </a:r>
          </a:p>
        </p:txBody>
      </p:sp>
      <p:sp>
        <p:nvSpPr>
          <p:cNvPr id="14" name="Content Placeholder 13"/>
          <p:cNvSpPr>
            <a:spLocks noGrp="1"/>
          </p:cNvSpPr>
          <p:nvPr>
            <p:ph idx="1"/>
          </p:nvPr>
        </p:nvSpPr>
        <p:spPr/>
        <p:txBody>
          <a:bodyPr>
            <a:normAutofit lnSpcReduction="10000"/>
          </a:bodyPr>
          <a:lstStyle/>
          <a:p>
            <a:pPr algn="l"/>
            <a:r>
              <a:rPr lang="en-US" b="1" i="0" dirty="0">
                <a:effectLst/>
                <a:latin typeface="proxima-nova"/>
              </a:rPr>
              <a:t>Using adversarial images, we can trick our Convolutional Neural Networks (CNNs) into making incorrect predictions.</a:t>
            </a:r>
            <a:r>
              <a:rPr lang="en-US" b="0" i="0" dirty="0">
                <a:effectLst/>
                <a:latin typeface="proxima-nova"/>
              </a:rPr>
              <a:t> While, according to the human eye, adversarial images may look </a:t>
            </a:r>
            <a:r>
              <a:rPr lang="en-US" b="0" i="1" dirty="0">
                <a:effectLst/>
                <a:latin typeface="proxima-nova"/>
              </a:rPr>
              <a:t>identical</a:t>
            </a:r>
            <a:r>
              <a:rPr lang="en-US" b="0" i="0" dirty="0">
                <a:effectLst/>
                <a:latin typeface="proxima-nova"/>
              </a:rPr>
              <a:t> to their original counterparts, they contain small perturbations that cause our CNNs to make wildly incorrect predictions.</a:t>
            </a:r>
          </a:p>
          <a:p>
            <a:pPr marL="0" indent="0" algn="l">
              <a:buNone/>
            </a:pPr>
            <a:endParaRPr lang="en-US" b="0" i="0" dirty="0">
              <a:effectLst/>
              <a:latin typeface="proxima-nova"/>
            </a:endParaRPr>
          </a:p>
          <a:p>
            <a:pPr algn="l"/>
            <a:r>
              <a:rPr lang="en-US" b="0" i="0" dirty="0">
                <a:effectLst/>
                <a:latin typeface="proxima-nova"/>
              </a:rPr>
              <a:t>For example, imagine a deep neural network deployed to a self-driving car. Nefarious users could generate adversarial images, print them, and then apply them to the road, signs, overpasses, etc., which would result in the model thinking there were pedestrians, cars, or obstacles when there are, in fact, none! The result could be </a:t>
            </a:r>
            <a:r>
              <a:rPr lang="en-US" b="0" i="1" dirty="0">
                <a:effectLst/>
                <a:latin typeface="proxima-nova"/>
              </a:rPr>
              <a:t>disastrous</a:t>
            </a:r>
            <a:r>
              <a:rPr lang="en-US" b="0" i="0" dirty="0">
                <a:effectLst/>
                <a:latin typeface="proxima-nova"/>
              </a:rPr>
              <a:t>, including car accidents, injuries, and loss of life.</a:t>
            </a:r>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0276" y="332656"/>
            <a:ext cx="3923926" cy="1020762"/>
          </a:xfrm>
        </p:spPr>
        <p:txBody>
          <a:bodyPr/>
          <a:lstStyle/>
          <a:p>
            <a:r>
              <a:rPr lang="en-US" dirty="0"/>
              <a:t>An Example</a:t>
            </a:r>
          </a:p>
        </p:txBody>
      </p:sp>
      <p:pic>
        <p:nvPicPr>
          <p:cNvPr id="7" name="Content Placeholder 6">
            <a:extLst>
              <a:ext uri="{FF2B5EF4-FFF2-40B4-BE49-F238E27FC236}">
                <a16:creationId xmlns:a16="http://schemas.microsoft.com/office/drawing/2014/main" id="{37DE0E68-0F05-47BB-A45B-D9F750459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1700808"/>
            <a:ext cx="10044607" cy="4680520"/>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pic>
        <p:nvPicPr>
          <p:cNvPr id="4" name="Picture 3">
            <a:extLst>
              <a:ext uri="{FF2B5EF4-FFF2-40B4-BE49-F238E27FC236}">
                <a16:creationId xmlns:a16="http://schemas.microsoft.com/office/drawing/2014/main" id="{7B93C78F-F4F7-4C70-8AD3-14A77B57F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92" y="1638300"/>
            <a:ext cx="10988040" cy="4815036"/>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matter?</a:t>
            </a:r>
          </a:p>
        </p:txBody>
      </p:sp>
      <p:sp>
        <p:nvSpPr>
          <p:cNvPr id="6" name="Content Placeholder 5"/>
          <p:cNvSpPr>
            <a:spLocks noGrp="1"/>
          </p:cNvSpPr>
          <p:nvPr>
            <p:ph idx="1"/>
          </p:nvPr>
        </p:nvSpPr>
        <p:spPr>
          <a:xfrm>
            <a:off x="1341884" y="1412776"/>
            <a:ext cx="10009112" cy="4968552"/>
          </a:xfrm>
        </p:spPr>
        <p:txBody>
          <a:bodyPr>
            <a:normAutofit fontScale="92500" lnSpcReduction="10000"/>
          </a:bodyPr>
          <a:lstStyle/>
          <a:p>
            <a:pPr algn="l">
              <a:buFont typeface="Arial" panose="020B0604020202020204" pitchFamily="34" charset="0"/>
              <a:buChar char="•"/>
            </a:pPr>
            <a:r>
              <a:rPr lang="en-US" b="0" i="0" dirty="0">
                <a:solidFill>
                  <a:srgbClr val="D5D5D5"/>
                </a:solidFill>
                <a:effectLst/>
                <a:latin typeface="Roboto"/>
              </a:rPr>
              <a:t>Computer vision is used everywhere!</a:t>
            </a:r>
          </a:p>
          <a:p>
            <a:pPr algn="l">
              <a:buFont typeface="Arial" panose="020B0604020202020204" pitchFamily="34" charset="0"/>
              <a:buChar char="•"/>
            </a:pPr>
            <a:r>
              <a:rPr lang="en-US" b="0" i="0" dirty="0">
                <a:solidFill>
                  <a:srgbClr val="D5D5D5"/>
                </a:solidFill>
                <a:effectLst/>
                <a:latin typeface="Roboto"/>
              </a:rPr>
              <a:t>Facial Recognition</a:t>
            </a:r>
          </a:p>
          <a:p>
            <a:pPr algn="l">
              <a:buFont typeface="Arial" panose="020B0604020202020204" pitchFamily="34" charset="0"/>
              <a:buChar char="•"/>
            </a:pPr>
            <a:r>
              <a:rPr lang="en-US" b="0" i="0" dirty="0">
                <a:solidFill>
                  <a:srgbClr val="D5D5D5"/>
                </a:solidFill>
                <a:effectLst/>
                <a:latin typeface="Roboto"/>
              </a:rPr>
              <a:t>Self Driving Cars (change speed limit sign) </a:t>
            </a:r>
            <a:r>
              <a:rPr lang="en-US" b="0" i="0" dirty="0">
                <a:solidFill>
                  <a:srgbClr val="D5D5D5"/>
                </a:solidFill>
                <a:effectLst/>
                <a:latin typeface="Roboto"/>
                <a:hlinkClick r:id="rId2"/>
              </a:rPr>
              <a:t>https://arxiv.org/pdf/1511.07528.pdf</a:t>
            </a:r>
            <a:endParaRPr lang="en-US" b="0" i="0" dirty="0">
              <a:solidFill>
                <a:srgbClr val="D5D5D5"/>
              </a:solidFill>
              <a:effectLst/>
              <a:latin typeface="Roboto"/>
            </a:endParaRPr>
          </a:p>
          <a:p>
            <a:pPr algn="l">
              <a:buFont typeface="Arial" panose="020B0604020202020204" pitchFamily="34" charset="0"/>
              <a:buChar char="•"/>
            </a:pPr>
            <a:r>
              <a:rPr lang="en-US" b="0" i="0" dirty="0">
                <a:solidFill>
                  <a:srgbClr val="D5D5D5"/>
                </a:solidFill>
                <a:effectLst/>
                <a:latin typeface="Roboto"/>
              </a:rPr>
              <a:t>Biometric Recognition</a:t>
            </a:r>
          </a:p>
          <a:p>
            <a:pPr algn="l">
              <a:buFont typeface="Arial" panose="020B0604020202020204" pitchFamily="34" charset="0"/>
              <a:buChar char="•"/>
            </a:pPr>
            <a:r>
              <a:rPr lang="en-US" b="0" i="0" dirty="0">
                <a:solidFill>
                  <a:srgbClr val="D5D5D5"/>
                </a:solidFill>
                <a:effectLst/>
                <a:latin typeface="Roboto"/>
              </a:rPr>
              <a:t>Text Applications too! (Think CNNs for Sentiment Analysis or Text classification)</a:t>
            </a:r>
          </a:p>
          <a:p>
            <a:pPr algn="l">
              <a:buFont typeface="Arial" panose="020B0604020202020204" pitchFamily="34" charset="0"/>
              <a:buChar char="•"/>
            </a:pPr>
            <a:r>
              <a:rPr lang="en-US" b="0" i="0" dirty="0">
                <a:solidFill>
                  <a:srgbClr val="D5D5D5"/>
                </a:solidFill>
                <a:effectLst/>
                <a:latin typeface="Roboto"/>
              </a:rPr>
              <a:t>Ad-blockers can incorrectly classify ads </a:t>
            </a:r>
            <a:r>
              <a:rPr lang="en-US" b="0" i="0" dirty="0">
                <a:solidFill>
                  <a:srgbClr val="D5D5D5"/>
                </a:solidFill>
                <a:effectLst/>
                <a:latin typeface="Roboto"/>
                <a:hlinkClick r:id="rId3"/>
              </a:rPr>
              <a:t>https://arxiv.org/pdf/1811.03194.pdf</a:t>
            </a:r>
            <a:endParaRPr lang="en-US" b="0" i="0" dirty="0">
              <a:solidFill>
                <a:srgbClr val="D5D5D5"/>
              </a:solidFill>
              <a:effectLst/>
              <a:latin typeface="Roboto"/>
            </a:endParaRPr>
          </a:p>
          <a:p>
            <a:pPr algn="l">
              <a:buFont typeface="Arial" panose="020B0604020202020204" pitchFamily="34" charset="0"/>
              <a:buChar char="•"/>
            </a:pPr>
            <a:r>
              <a:rPr lang="en-US" b="0" i="0" dirty="0">
                <a:solidFill>
                  <a:srgbClr val="D5D5D5"/>
                </a:solidFill>
                <a:effectLst/>
                <a:latin typeface="Roboto"/>
              </a:rPr>
              <a:t>Spam Classifiers can incorrectly identify malicious mails </a:t>
            </a:r>
            <a:r>
              <a:rPr lang="en-US" b="0" i="0" dirty="0">
                <a:solidFill>
                  <a:srgbClr val="D5D5D5"/>
                </a:solidFill>
                <a:effectLst/>
                <a:latin typeface="Roboto"/>
                <a:hlinkClick r:id="rId4"/>
              </a:rPr>
              <a:t>https://www.covert.io/research-papers/deep-learning-security/Large-scale%20Malware%20Classification%20using%20Random%20Projections%20and%20Neural%20Networks.pdf</a:t>
            </a:r>
            <a:endParaRPr lang="en-US" b="0" i="0" dirty="0">
              <a:solidFill>
                <a:srgbClr val="D5D5D5"/>
              </a:solidFill>
              <a:effectLst/>
              <a:latin typeface="Roboto"/>
            </a:endParaRPr>
          </a:p>
          <a:p>
            <a:pPr marL="0" indent="0">
              <a:buNone/>
            </a:pP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images are an “arm race” and we need to defend against them</a:t>
            </a:r>
          </a:p>
        </p:txBody>
      </p:sp>
      <p:pic>
        <p:nvPicPr>
          <p:cNvPr id="8" name="Content Placeholder 7">
            <a:extLst>
              <a:ext uri="{FF2B5EF4-FFF2-40B4-BE49-F238E27FC236}">
                <a16:creationId xmlns:a16="http://schemas.microsoft.com/office/drawing/2014/main" id="{7ACF91C4-4AA8-429E-8BB8-B96A802558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3" y="1905000"/>
            <a:ext cx="4419600" cy="4267200"/>
          </a:xfrm>
        </p:spPr>
      </p:pic>
      <p:sp>
        <p:nvSpPr>
          <p:cNvPr id="6" name="Content Placeholder 5">
            <a:extLst>
              <a:ext uri="{FF2B5EF4-FFF2-40B4-BE49-F238E27FC236}">
                <a16:creationId xmlns:a16="http://schemas.microsoft.com/office/drawing/2014/main" id="{471A7C7C-59BB-46E2-91B0-F27E4D28BD37}"/>
              </a:ext>
            </a:extLst>
          </p:cNvPr>
          <p:cNvSpPr>
            <a:spLocks noGrp="1"/>
          </p:cNvSpPr>
          <p:nvPr>
            <p:ph sz="half" idx="2"/>
          </p:nvPr>
        </p:nvSpPr>
        <p:spPr>
          <a:xfrm>
            <a:off x="6526460" y="2590800"/>
            <a:ext cx="4419598" cy="3142456"/>
          </a:xfrm>
        </p:spPr>
        <p:txBody>
          <a:bodyPr/>
          <a:lstStyle/>
          <a:p>
            <a:pPr algn="l"/>
            <a:r>
              <a:rPr lang="en-US" b="0" i="0" dirty="0">
                <a:effectLst/>
                <a:latin typeface="proxima-nova"/>
              </a:rPr>
              <a:t>Defending against adversarial attacks has been and will continue to be an active research area. There is no “magic bullet” method that will make your model robust to adversarial attacks.</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Type of Adversarial Attacks</a:t>
            </a:r>
          </a:p>
        </p:txBody>
      </p:sp>
      <p:sp>
        <p:nvSpPr>
          <p:cNvPr id="7" name="TextBox 6">
            <a:extLst>
              <a:ext uri="{FF2B5EF4-FFF2-40B4-BE49-F238E27FC236}">
                <a16:creationId xmlns:a16="http://schemas.microsoft.com/office/drawing/2014/main" id="{F2E5E7D2-9EEF-435F-86BE-A47E4E296EAD}"/>
              </a:ext>
            </a:extLst>
          </p:cNvPr>
          <p:cNvSpPr txBox="1"/>
          <p:nvPr/>
        </p:nvSpPr>
        <p:spPr>
          <a:xfrm>
            <a:off x="1989956" y="2492896"/>
            <a:ext cx="7560840" cy="3416320"/>
          </a:xfrm>
          <a:prstGeom prst="rect">
            <a:avLst/>
          </a:prstGeom>
          <a:noFill/>
        </p:spPr>
        <p:txBody>
          <a:bodyPr wrap="square" rtlCol="0">
            <a:spAutoFit/>
          </a:bodyPr>
          <a:lstStyle/>
          <a:p>
            <a:pPr>
              <a:lnSpc>
                <a:spcPct val="90000"/>
              </a:lnSpc>
            </a:pPr>
            <a:endParaRPr lang="en-US" sz="2000" dirty="0"/>
          </a:p>
          <a:p>
            <a:pPr algn="l">
              <a:buFont typeface="Arial" panose="020B0604020202020204" pitchFamily="34" charset="0"/>
              <a:buChar char="•"/>
            </a:pPr>
            <a:r>
              <a:rPr lang="en-US" sz="2000" b="0" i="0" dirty="0">
                <a:solidFill>
                  <a:srgbClr val="D5D5D5"/>
                </a:solidFill>
                <a:effectLst/>
                <a:latin typeface="Roboto"/>
              </a:rPr>
              <a:t>This technique adds noise (not random noise) whose direction is the same as the gradient of the cost function with respect to the data.</a:t>
            </a:r>
          </a:p>
          <a:p>
            <a:pPr algn="l">
              <a:buFont typeface="Arial" panose="020B0604020202020204" pitchFamily="34" charset="0"/>
              <a:buChar char="•"/>
            </a:pPr>
            <a:r>
              <a:rPr lang="en-US" sz="2000" b="0" i="0" dirty="0">
                <a:solidFill>
                  <a:srgbClr val="D5D5D5"/>
                </a:solidFill>
                <a:effectLst/>
                <a:latin typeface="Roboto"/>
              </a:rPr>
              <a:t>The noise is scaled by epsilon, which is usually constrained to be a small number via max norm.</a:t>
            </a:r>
          </a:p>
          <a:p>
            <a:pPr algn="l">
              <a:buFont typeface="Arial" panose="020B0604020202020204" pitchFamily="34" charset="0"/>
              <a:buChar char="•"/>
            </a:pPr>
            <a:r>
              <a:rPr lang="en-US" sz="2000" b="0" i="0" dirty="0">
                <a:solidFill>
                  <a:srgbClr val="D5D5D5"/>
                </a:solidFill>
                <a:effectLst/>
                <a:latin typeface="Roboto"/>
              </a:rPr>
              <a:t>The magnitude of gradient does not matter in this formula, but the direction (+/-).</a:t>
            </a:r>
          </a:p>
          <a:p>
            <a:pPr algn="l">
              <a:buFont typeface="Arial" panose="020B0604020202020204" pitchFamily="34" charset="0"/>
              <a:buChar char="•"/>
            </a:pPr>
            <a:r>
              <a:rPr lang="en-US" sz="2000" b="0" i="0" dirty="0">
                <a:solidFill>
                  <a:srgbClr val="D5D5D5"/>
                </a:solidFill>
                <a:effectLst/>
                <a:latin typeface="Roboto"/>
              </a:rPr>
              <a:t>FGSM can be implemented in Python in a few lines.</a:t>
            </a:r>
          </a:p>
          <a:p>
            <a:pPr algn="l"/>
            <a:endParaRPr lang="en-US" sz="2000" b="0" i="0" dirty="0">
              <a:solidFill>
                <a:srgbClr val="D5D5D5"/>
              </a:solidFill>
              <a:effectLst/>
              <a:latin typeface="Roboto"/>
            </a:endParaRPr>
          </a:p>
          <a:p>
            <a:pPr>
              <a:lnSpc>
                <a:spcPct val="90000"/>
              </a:lnSpc>
            </a:pPr>
            <a:endParaRPr lang="en-IN" sz="2000" dirty="0"/>
          </a:p>
        </p:txBody>
      </p:sp>
      <p:sp>
        <p:nvSpPr>
          <p:cNvPr id="8" name="TextBox 7">
            <a:extLst>
              <a:ext uri="{FF2B5EF4-FFF2-40B4-BE49-F238E27FC236}">
                <a16:creationId xmlns:a16="http://schemas.microsoft.com/office/drawing/2014/main" id="{EEDBCCF6-E1DF-4C33-9597-8E9A56ACD1E2}"/>
              </a:ext>
            </a:extLst>
          </p:cNvPr>
          <p:cNvSpPr txBox="1"/>
          <p:nvPr/>
        </p:nvSpPr>
        <p:spPr>
          <a:xfrm>
            <a:off x="2422004" y="2174566"/>
            <a:ext cx="5688632" cy="424732"/>
          </a:xfrm>
          <a:prstGeom prst="rect">
            <a:avLst/>
          </a:prstGeom>
          <a:noFill/>
        </p:spPr>
        <p:txBody>
          <a:bodyPr wrap="square" rtlCol="0">
            <a:spAutoFit/>
          </a:bodyPr>
          <a:lstStyle/>
          <a:p>
            <a:pPr>
              <a:lnSpc>
                <a:spcPct val="90000"/>
              </a:lnSpc>
            </a:pPr>
            <a:r>
              <a:rPr lang="en-US" sz="2400" b="1" dirty="0"/>
              <a:t>1.Fast Gradient Sign Method(FGSM)</a:t>
            </a:r>
            <a:endParaRPr lang="en-IN" sz="2400" b="1"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9F28-4EC4-4AAA-BE04-D169355FE346}"/>
              </a:ext>
            </a:extLst>
          </p:cNvPr>
          <p:cNvSpPr>
            <a:spLocks noGrp="1"/>
          </p:cNvSpPr>
          <p:nvPr>
            <p:ph type="title"/>
          </p:nvPr>
        </p:nvSpPr>
        <p:spPr/>
        <p:txBody>
          <a:bodyPr/>
          <a:lstStyle/>
          <a:p>
            <a:r>
              <a:rPr lang="en-US" dirty="0"/>
              <a:t>2.Backward Pass Differentiable Approximation(BPDA)</a:t>
            </a:r>
            <a:endParaRPr lang="en-IN" dirty="0"/>
          </a:p>
        </p:txBody>
      </p:sp>
      <p:sp>
        <p:nvSpPr>
          <p:cNvPr id="3" name="Content Placeholder 2">
            <a:extLst>
              <a:ext uri="{FF2B5EF4-FFF2-40B4-BE49-F238E27FC236}">
                <a16:creationId xmlns:a16="http://schemas.microsoft.com/office/drawing/2014/main" id="{6B33801A-FF1E-4003-AB86-F5BF8E51D076}"/>
              </a:ext>
            </a:extLst>
          </p:cNvPr>
          <p:cNvSpPr>
            <a:spLocks noGrp="1"/>
          </p:cNvSpPr>
          <p:nvPr>
            <p:ph idx="1"/>
          </p:nvPr>
        </p:nvSpPr>
        <p:spPr/>
        <p:txBody>
          <a:bodyPr>
            <a:normAutofit fontScale="85000" lnSpcReduction="20000"/>
          </a:bodyPr>
          <a:lstStyle/>
          <a:p>
            <a:pPr marL="0" indent="0">
              <a:lnSpc>
                <a:spcPct val="90000"/>
              </a:lnSpc>
              <a:buNone/>
            </a:pPr>
            <a:endParaRPr lang="en-US" sz="2400" dirty="0"/>
          </a:p>
          <a:p>
            <a:pPr algn="l">
              <a:buFont typeface="Arial" panose="020B0604020202020204" pitchFamily="34" charset="0"/>
              <a:buChar char="•"/>
            </a:pPr>
            <a:r>
              <a:rPr lang="en-US" sz="2400" b="0" i="0" dirty="0">
                <a:solidFill>
                  <a:srgbClr val="D5D5D5"/>
                </a:solidFill>
                <a:effectLst/>
                <a:latin typeface="Roboto"/>
              </a:rPr>
              <a:t>Attackers are very smart! They found a way to fool the FGSM.</a:t>
            </a:r>
          </a:p>
          <a:p>
            <a:pPr algn="l">
              <a:buFont typeface="Arial" panose="020B0604020202020204" pitchFamily="34" charset="0"/>
              <a:buChar char="•"/>
            </a:pPr>
            <a:r>
              <a:rPr lang="en-US" sz="2400" b="0" i="0" dirty="0">
                <a:solidFill>
                  <a:srgbClr val="D5D5D5"/>
                </a:solidFill>
                <a:effectLst/>
                <a:latin typeface="Roboto"/>
              </a:rPr>
              <a:t>In the game of security, both attacker and defender rely on gradient descent to learn. The gradient gives the defender information about how to improve the model; the same gradient tells the attacker how to trick the model!</a:t>
            </a:r>
          </a:p>
          <a:p>
            <a:pPr algn="l">
              <a:buFont typeface="Arial" panose="020B0604020202020204" pitchFamily="34" charset="0"/>
              <a:buChar char="•"/>
            </a:pPr>
            <a:r>
              <a:rPr lang="en-US" sz="2400" b="0" i="0" dirty="0">
                <a:solidFill>
                  <a:srgbClr val="D5D5D5"/>
                </a:solidFill>
                <a:effectLst/>
                <a:latin typeface="Roboto"/>
              </a:rPr>
              <a:t>Gradient masking occurs when the defender attempts to hide the gradient from the attacker, often by using a non-differentiable transform or technique like a decision tree.</a:t>
            </a:r>
          </a:p>
          <a:p>
            <a:pPr algn="l">
              <a:buFont typeface="Arial" panose="020B0604020202020204" pitchFamily="34" charset="0"/>
              <a:buChar char="•"/>
            </a:pPr>
            <a:r>
              <a:rPr lang="en-US" sz="2400" b="0" i="0" dirty="0">
                <a:solidFill>
                  <a:srgbClr val="D5D5D5"/>
                </a:solidFill>
                <a:effectLst/>
                <a:latin typeface="Roboto"/>
              </a:rPr>
              <a:t>If you can’t differentiate, there is no gradient for the attacker to use! A particular type of gradient masking, known as shattered gradients, makes the defense gradient either non-differentiable, non-existent, or just wrong.</a:t>
            </a:r>
          </a:p>
          <a:p>
            <a:pPr algn="l">
              <a:buFont typeface="Arial" panose="020B0604020202020204" pitchFamily="34" charset="0"/>
              <a:buChar char="•"/>
            </a:pPr>
            <a:r>
              <a:rPr lang="en-US" sz="2400" b="0" i="0" dirty="0">
                <a:solidFill>
                  <a:srgbClr val="D5D5D5"/>
                </a:solidFill>
                <a:effectLst/>
                <a:latin typeface="Roboto"/>
              </a:rPr>
              <a:t>This defense approach worked at first but was eventually defeated by an attack known as Backward Pass Differentiable Approximation (BPDA)</a:t>
            </a:r>
          </a:p>
          <a:p>
            <a:pPr marL="0" indent="0">
              <a:buNone/>
            </a:pPr>
            <a:endParaRPr lang="en-IN" dirty="0"/>
          </a:p>
        </p:txBody>
      </p:sp>
    </p:spTree>
    <p:extLst>
      <p:ext uri="{BB962C8B-B14F-4D97-AF65-F5344CB8AC3E}">
        <p14:creationId xmlns:p14="http://schemas.microsoft.com/office/powerpoint/2010/main" val="363057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Defend Against Adversarial Image Attacks?</a:t>
            </a:r>
          </a:p>
        </p:txBody>
      </p:sp>
      <p:pic>
        <p:nvPicPr>
          <p:cNvPr id="12" name="Content Placeholder 11">
            <a:extLst>
              <a:ext uri="{FF2B5EF4-FFF2-40B4-BE49-F238E27FC236}">
                <a16:creationId xmlns:a16="http://schemas.microsoft.com/office/drawing/2014/main" id="{1D9501DB-46C9-4E5C-B396-03CD6BCA48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93748" y="1905000"/>
            <a:ext cx="6558566" cy="4267200"/>
          </a:xfr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{B9897CBC-0D8F-4CA6-AF59-5731C70A4ADB}tf02804846_win32</Template>
  <TotalTime>129</TotalTime>
  <Words>762</Words>
  <Application>Microsoft Office PowerPoint</Application>
  <PresentationFormat>Custom</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Corbel</vt:lpstr>
      <vt:lpstr>Lucida Calligraphy</vt:lpstr>
      <vt:lpstr>proxima-nova</vt:lpstr>
      <vt:lpstr>Roboto</vt:lpstr>
      <vt:lpstr>Chalkboard 16x9</vt:lpstr>
      <vt:lpstr>MAJOR PROJECT SYNOPSIS</vt:lpstr>
      <vt:lpstr>The Problem Statement</vt:lpstr>
      <vt:lpstr>An Example</vt:lpstr>
      <vt:lpstr>Another Example</vt:lpstr>
      <vt:lpstr>Why does this matter?</vt:lpstr>
      <vt:lpstr>Adversarial images are an “arm race” and we need to defend against them</vt:lpstr>
      <vt:lpstr>Major Type of Adversarial Attacks</vt:lpstr>
      <vt:lpstr>2.Backward Pass Differentiable Approximation(BPDA)</vt:lpstr>
      <vt:lpstr>How Can You Defend Against Adversarial Image Attacks?</vt:lpstr>
      <vt:lpstr>Ways To Defend Against Adversarial Attacks</vt:lpstr>
      <vt:lpstr>Major Defenses Are?</vt:lpstr>
      <vt:lpstr>Problem and Considerations with Adversarial Image Defense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SYNOPSIS</dc:title>
  <dc:creator>DEEPAK KUMAR RAI</dc:creator>
  <cp:lastModifiedBy>DEEPAK KUMAR RAI</cp:lastModifiedBy>
  <cp:revision>2</cp:revision>
  <dcterms:created xsi:type="dcterms:W3CDTF">2021-03-10T16:07:31Z</dcterms:created>
  <dcterms:modified xsi:type="dcterms:W3CDTF">2021-03-10T18:16:45Z</dcterms:modified>
</cp:coreProperties>
</file>