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73" r:id="rId4"/>
    <p:sldId id="274" r:id="rId5"/>
    <p:sldId id="258" r:id="rId6"/>
    <p:sldId id="259" r:id="rId7"/>
    <p:sldId id="260" r:id="rId8"/>
    <p:sldId id="261" r:id="rId9"/>
    <p:sldId id="262" r:id="rId10"/>
    <p:sldId id="263" r:id="rId11"/>
    <p:sldId id="275" r:id="rId12"/>
    <p:sldId id="277" r:id="rId13"/>
    <p:sldId id="264" r:id="rId14"/>
    <p:sldId id="265" r:id="rId15"/>
    <p:sldId id="266" r:id="rId16"/>
    <p:sldId id="267" r:id="rId17"/>
    <p:sldId id="268" r:id="rId18"/>
    <p:sldId id="269" r:id="rId19"/>
    <p:sldId id="270" r:id="rId20"/>
    <p:sldId id="276" r:id="rId21"/>
    <p:sldId id="278" r:id="rId22"/>
    <p:sldId id="279"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KUMAR RAI" userId="ff278a52cf54ee9a" providerId="LiveId" clId="{F5031E7F-72BC-4E55-BCAC-A8F023674BEF}"/>
    <pc:docChg chg="undo custSel addSld modSld sldOrd">
      <pc:chgData name="DEEPAK KUMAR RAI" userId="ff278a52cf54ee9a" providerId="LiveId" clId="{F5031E7F-72BC-4E55-BCAC-A8F023674BEF}" dt="2020-12-16T05:58:53.048" v="1733" actId="5793"/>
      <pc:docMkLst>
        <pc:docMk/>
      </pc:docMkLst>
      <pc:sldChg chg="delSp modSp ord delDesignElem">
        <pc:chgData name="DEEPAK KUMAR RAI" userId="ff278a52cf54ee9a" providerId="LiveId" clId="{F5031E7F-72BC-4E55-BCAC-A8F023674BEF}" dt="2020-12-14T16:45:35.240" v="184"/>
        <pc:sldMkLst>
          <pc:docMk/>
          <pc:sldMk cId="2981773865" sldId="256"/>
        </pc:sldMkLst>
        <pc:spChg chg="mod">
          <ac:chgData name="DEEPAK KUMAR RAI" userId="ff278a52cf54ee9a" providerId="LiveId" clId="{F5031E7F-72BC-4E55-BCAC-A8F023674BEF}" dt="2020-12-14T16:37:40.594" v="5"/>
          <ac:spMkLst>
            <pc:docMk/>
            <pc:sldMk cId="2981773865" sldId="256"/>
            <ac:spMk id="2" creationId="{1BBBC325-9175-4152-834A-6912C5EFCE0B}"/>
          </ac:spMkLst>
        </pc:spChg>
        <pc:spChg chg="mod">
          <ac:chgData name="DEEPAK KUMAR RAI" userId="ff278a52cf54ee9a" providerId="LiveId" clId="{F5031E7F-72BC-4E55-BCAC-A8F023674BEF}" dt="2020-12-14T16:37:40.594" v="5"/>
          <ac:spMkLst>
            <pc:docMk/>
            <pc:sldMk cId="2981773865" sldId="256"/>
            <ac:spMk id="3" creationId="{E44F8DAE-B0BE-47E7-975E-882CD299A55A}"/>
          </ac:spMkLst>
        </pc:spChg>
        <pc:spChg chg="del">
          <ac:chgData name="DEEPAK KUMAR RAI" userId="ff278a52cf54ee9a" providerId="LiveId" clId="{F5031E7F-72BC-4E55-BCAC-A8F023674BEF}" dt="2020-12-14T16:35:11.595" v="2"/>
          <ac:spMkLst>
            <pc:docMk/>
            <pc:sldMk cId="2981773865" sldId="256"/>
            <ac:spMk id="28" creationId="{4AA13AD3-0A4F-475A-BEBB-DEEFF5C096C3}"/>
          </ac:spMkLst>
        </pc:spChg>
      </pc:sldChg>
      <pc:sldChg chg="addSp delSp modSp new mod ord">
        <pc:chgData name="DEEPAK KUMAR RAI" userId="ff278a52cf54ee9a" providerId="LiveId" clId="{F5031E7F-72BC-4E55-BCAC-A8F023674BEF}" dt="2020-12-14T16:45:11.411" v="182"/>
        <pc:sldMkLst>
          <pc:docMk/>
          <pc:sldMk cId="2853602170" sldId="257"/>
        </pc:sldMkLst>
        <pc:spChg chg="del mod">
          <ac:chgData name="DEEPAK KUMAR RAI" userId="ff278a52cf54ee9a" providerId="LiveId" clId="{F5031E7F-72BC-4E55-BCAC-A8F023674BEF}" dt="2020-12-14T16:40:36.396" v="11" actId="478"/>
          <ac:spMkLst>
            <pc:docMk/>
            <pc:sldMk cId="2853602170" sldId="257"/>
            <ac:spMk id="2" creationId="{2EFEA4A3-1BAC-49D8-BC79-A1B60DDB49AF}"/>
          </ac:spMkLst>
        </pc:spChg>
        <pc:spChg chg="del mod">
          <ac:chgData name="DEEPAK KUMAR RAI" userId="ff278a52cf54ee9a" providerId="LiveId" clId="{F5031E7F-72BC-4E55-BCAC-A8F023674BEF}" dt="2020-12-14T16:40:26.747" v="9" actId="478"/>
          <ac:spMkLst>
            <pc:docMk/>
            <pc:sldMk cId="2853602170" sldId="257"/>
            <ac:spMk id="3" creationId="{858385F4-17F0-4C85-AC4F-C7DFA9A4AAF0}"/>
          </ac:spMkLst>
        </pc:spChg>
        <pc:spChg chg="add mod">
          <ac:chgData name="DEEPAK KUMAR RAI" userId="ff278a52cf54ee9a" providerId="LiveId" clId="{F5031E7F-72BC-4E55-BCAC-A8F023674BEF}" dt="2020-12-14T16:42:16.825" v="128" actId="20577"/>
          <ac:spMkLst>
            <pc:docMk/>
            <pc:sldMk cId="2853602170" sldId="257"/>
            <ac:spMk id="4" creationId="{63278FD7-DBB9-419A-963E-2047C9589DF1}"/>
          </ac:spMkLst>
        </pc:spChg>
        <pc:spChg chg="add mod">
          <ac:chgData name="DEEPAK KUMAR RAI" userId="ff278a52cf54ee9a" providerId="LiveId" clId="{F5031E7F-72BC-4E55-BCAC-A8F023674BEF}" dt="2020-12-14T16:42:56.532" v="131" actId="207"/>
          <ac:spMkLst>
            <pc:docMk/>
            <pc:sldMk cId="2853602170" sldId="257"/>
            <ac:spMk id="5" creationId="{92D56597-88FF-4540-B3DF-BEDC1B6FC750}"/>
          </ac:spMkLst>
        </pc:spChg>
        <pc:spChg chg="add mod">
          <ac:chgData name="DEEPAK KUMAR RAI" userId="ff278a52cf54ee9a" providerId="LiveId" clId="{F5031E7F-72BC-4E55-BCAC-A8F023674BEF}" dt="2020-12-14T16:44:44.296" v="180" actId="1076"/>
          <ac:spMkLst>
            <pc:docMk/>
            <pc:sldMk cId="2853602170" sldId="257"/>
            <ac:spMk id="6" creationId="{FA982603-068E-4B0A-A23D-60BCA8FC8B91}"/>
          </ac:spMkLst>
        </pc:spChg>
        <pc:spChg chg="add mod">
          <ac:chgData name="DEEPAK KUMAR RAI" userId="ff278a52cf54ee9a" providerId="LiveId" clId="{F5031E7F-72BC-4E55-BCAC-A8F023674BEF}" dt="2020-12-14T16:44:28.405" v="179" actId="1076"/>
          <ac:spMkLst>
            <pc:docMk/>
            <pc:sldMk cId="2853602170" sldId="257"/>
            <ac:spMk id="7" creationId="{2D78F35F-86BD-4DDC-8159-FFADE754B7B3}"/>
          </ac:spMkLst>
        </pc:spChg>
        <pc:spChg chg="add mod">
          <ac:chgData name="DEEPAK KUMAR RAI" userId="ff278a52cf54ee9a" providerId="LiveId" clId="{F5031E7F-72BC-4E55-BCAC-A8F023674BEF}" dt="2020-12-14T16:41:11.964" v="52" actId="20577"/>
          <ac:spMkLst>
            <pc:docMk/>
            <pc:sldMk cId="2853602170" sldId="257"/>
            <ac:spMk id="9" creationId="{AC8AE4F5-5B74-4DA8-904A-AEEE23AF3E45}"/>
          </ac:spMkLst>
        </pc:spChg>
        <pc:spChg chg="add mod">
          <ac:chgData name="DEEPAK KUMAR RAI" userId="ff278a52cf54ee9a" providerId="LiveId" clId="{F5031E7F-72BC-4E55-BCAC-A8F023674BEF}" dt="2020-12-14T16:43:59.029" v="177" actId="20577"/>
          <ac:spMkLst>
            <pc:docMk/>
            <pc:sldMk cId="2853602170" sldId="257"/>
            <ac:spMk id="10" creationId="{5D3687A1-3B69-47F5-BC85-C3F4BFBAB6A2}"/>
          </ac:spMkLst>
        </pc:spChg>
        <pc:spChg chg="add mod">
          <ac:chgData name="DEEPAK KUMAR RAI" userId="ff278a52cf54ee9a" providerId="LiveId" clId="{F5031E7F-72BC-4E55-BCAC-A8F023674BEF}" dt="2020-12-14T16:40:38.301" v="12"/>
          <ac:spMkLst>
            <pc:docMk/>
            <pc:sldMk cId="2853602170" sldId="257"/>
            <ac:spMk id="11" creationId="{F90E9D2E-8BE7-4842-A919-EA714BBC32DE}"/>
          </ac:spMkLst>
        </pc:spChg>
        <pc:spChg chg="add mod">
          <ac:chgData name="DEEPAK KUMAR RAI" userId="ff278a52cf54ee9a" providerId="LiveId" clId="{F5031E7F-72BC-4E55-BCAC-A8F023674BEF}" dt="2020-12-14T16:40:38.301" v="12"/>
          <ac:spMkLst>
            <pc:docMk/>
            <pc:sldMk cId="2853602170" sldId="257"/>
            <ac:spMk id="12" creationId="{C091C2F2-4E0B-47CD-BD8F-E7F3A94844F4}"/>
          </ac:spMkLst>
        </pc:spChg>
        <pc:spChg chg="add mod">
          <ac:chgData name="DEEPAK KUMAR RAI" userId="ff278a52cf54ee9a" providerId="LiveId" clId="{F5031E7F-72BC-4E55-BCAC-A8F023674BEF}" dt="2020-12-14T16:40:38.301" v="12"/>
          <ac:spMkLst>
            <pc:docMk/>
            <pc:sldMk cId="2853602170" sldId="257"/>
            <ac:spMk id="13" creationId="{4108E4C5-91C9-4D10-8AF3-C080F706BD70}"/>
          </ac:spMkLst>
        </pc:spChg>
        <pc:spChg chg="add mod">
          <ac:chgData name="DEEPAK KUMAR RAI" userId="ff278a52cf54ee9a" providerId="LiveId" clId="{F5031E7F-72BC-4E55-BCAC-A8F023674BEF}" dt="2020-12-14T16:40:38.301" v="12"/>
          <ac:spMkLst>
            <pc:docMk/>
            <pc:sldMk cId="2853602170" sldId="257"/>
            <ac:spMk id="14" creationId="{3CFE7A9A-C66D-450D-9512-01F8AF5E3AAC}"/>
          </ac:spMkLst>
        </pc:spChg>
        <pc:spChg chg="add mod">
          <ac:chgData name="DEEPAK KUMAR RAI" userId="ff278a52cf54ee9a" providerId="LiveId" clId="{F5031E7F-72BC-4E55-BCAC-A8F023674BEF}" dt="2020-12-14T16:40:38.301" v="12"/>
          <ac:spMkLst>
            <pc:docMk/>
            <pc:sldMk cId="2853602170" sldId="257"/>
            <ac:spMk id="15" creationId="{B60DCACB-29C3-4C08-A597-38F27037DD36}"/>
          </ac:spMkLst>
        </pc:spChg>
        <pc:spChg chg="add mod">
          <ac:chgData name="DEEPAK KUMAR RAI" userId="ff278a52cf54ee9a" providerId="LiveId" clId="{F5031E7F-72BC-4E55-BCAC-A8F023674BEF}" dt="2020-12-14T16:40:38.301" v="12"/>
          <ac:spMkLst>
            <pc:docMk/>
            <pc:sldMk cId="2853602170" sldId="257"/>
            <ac:spMk id="16" creationId="{48C70094-C618-4A2D-8145-CD65372BEB67}"/>
          </ac:spMkLst>
        </pc:spChg>
        <pc:picChg chg="add mod">
          <ac:chgData name="DEEPAK KUMAR RAI" userId="ff278a52cf54ee9a" providerId="LiveId" clId="{F5031E7F-72BC-4E55-BCAC-A8F023674BEF}" dt="2020-12-14T16:44:16.276" v="178" actId="14100"/>
          <ac:picMkLst>
            <pc:docMk/>
            <pc:sldMk cId="2853602170" sldId="257"/>
            <ac:picMk id="8" creationId="{12A8D9B5-748C-4325-BFF6-0EEF3176149F}"/>
          </ac:picMkLst>
        </pc:picChg>
      </pc:sldChg>
      <pc:sldChg chg="modSp new mod">
        <pc:chgData name="DEEPAK KUMAR RAI" userId="ff278a52cf54ee9a" providerId="LiveId" clId="{F5031E7F-72BC-4E55-BCAC-A8F023674BEF}" dt="2020-12-14T16:48:23.250" v="204" actId="207"/>
        <pc:sldMkLst>
          <pc:docMk/>
          <pc:sldMk cId="1391292979" sldId="258"/>
        </pc:sldMkLst>
        <pc:spChg chg="mod">
          <ac:chgData name="DEEPAK KUMAR RAI" userId="ff278a52cf54ee9a" providerId="LiveId" clId="{F5031E7F-72BC-4E55-BCAC-A8F023674BEF}" dt="2020-12-14T16:47:26.276" v="197" actId="20577"/>
          <ac:spMkLst>
            <pc:docMk/>
            <pc:sldMk cId="1391292979" sldId="258"/>
            <ac:spMk id="2" creationId="{25F34032-9947-4045-9855-653CC454B22C}"/>
          </ac:spMkLst>
        </pc:spChg>
        <pc:spChg chg="mod">
          <ac:chgData name="DEEPAK KUMAR RAI" userId="ff278a52cf54ee9a" providerId="LiveId" clId="{F5031E7F-72BC-4E55-BCAC-A8F023674BEF}" dt="2020-12-14T16:48:23.250" v="204" actId="207"/>
          <ac:spMkLst>
            <pc:docMk/>
            <pc:sldMk cId="1391292979" sldId="258"/>
            <ac:spMk id="3" creationId="{892AEDFA-B1CA-44B6-BA08-066E7177DAFF}"/>
          </ac:spMkLst>
        </pc:spChg>
      </pc:sldChg>
      <pc:sldChg chg="modSp new mod">
        <pc:chgData name="DEEPAK KUMAR RAI" userId="ff278a52cf54ee9a" providerId="LiveId" clId="{F5031E7F-72BC-4E55-BCAC-A8F023674BEF}" dt="2020-12-14T17:02:03.144" v="448" actId="207"/>
        <pc:sldMkLst>
          <pc:docMk/>
          <pc:sldMk cId="2671425349" sldId="259"/>
        </pc:sldMkLst>
        <pc:spChg chg="mod">
          <ac:chgData name="DEEPAK KUMAR RAI" userId="ff278a52cf54ee9a" providerId="LiveId" clId="{F5031E7F-72BC-4E55-BCAC-A8F023674BEF}" dt="2020-12-14T16:49:44.363" v="238" actId="20577"/>
          <ac:spMkLst>
            <pc:docMk/>
            <pc:sldMk cId="2671425349" sldId="259"/>
            <ac:spMk id="2" creationId="{4F65E83C-AB00-4AF5-B842-7455173861CB}"/>
          </ac:spMkLst>
        </pc:spChg>
        <pc:spChg chg="mod">
          <ac:chgData name="DEEPAK KUMAR RAI" userId="ff278a52cf54ee9a" providerId="LiveId" clId="{F5031E7F-72BC-4E55-BCAC-A8F023674BEF}" dt="2020-12-14T17:02:03.144" v="448" actId="207"/>
          <ac:spMkLst>
            <pc:docMk/>
            <pc:sldMk cId="2671425349" sldId="259"/>
            <ac:spMk id="3" creationId="{9FFF6127-CA28-4BB8-9AC5-6F3510CD5FDA}"/>
          </ac:spMkLst>
        </pc:spChg>
      </pc:sldChg>
      <pc:sldChg chg="modSp new mod">
        <pc:chgData name="DEEPAK KUMAR RAI" userId="ff278a52cf54ee9a" providerId="LiveId" clId="{F5031E7F-72BC-4E55-BCAC-A8F023674BEF}" dt="2020-12-14T16:50:27.251" v="252"/>
        <pc:sldMkLst>
          <pc:docMk/>
          <pc:sldMk cId="3555466170" sldId="260"/>
        </pc:sldMkLst>
        <pc:spChg chg="mod">
          <ac:chgData name="DEEPAK KUMAR RAI" userId="ff278a52cf54ee9a" providerId="LiveId" clId="{F5031E7F-72BC-4E55-BCAC-A8F023674BEF}" dt="2020-12-14T16:50:10.772" v="250" actId="20577"/>
          <ac:spMkLst>
            <pc:docMk/>
            <pc:sldMk cId="3555466170" sldId="260"/>
            <ac:spMk id="2" creationId="{3B42A74A-8F6D-4281-9E66-2A477BF8E24A}"/>
          </ac:spMkLst>
        </pc:spChg>
        <pc:spChg chg="mod">
          <ac:chgData name="DEEPAK KUMAR RAI" userId="ff278a52cf54ee9a" providerId="LiveId" clId="{F5031E7F-72BC-4E55-BCAC-A8F023674BEF}" dt="2020-12-14T16:50:27.251" v="252"/>
          <ac:spMkLst>
            <pc:docMk/>
            <pc:sldMk cId="3555466170" sldId="260"/>
            <ac:spMk id="3" creationId="{B3D41929-6ECD-4E85-BC18-EC99AE071968}"/>
          </ac:spMkLst>
        </pc:spChg>
      </pc:sldChg>
      <pc:sldChg chg="modSp new mod">
        <pc:chgData name="DEEPAK KUMAR RAI" userId="ff278a52cf54ee9a" providerId="LiveId" clId="{F5031E7F-72BC-4E55-BCAC-A8F023674BEF}" dt="2020-12-14T17:02:40.530" v="449" actId="207"/>
        <pc:sldMkLst>
          <pc:docMk/>
          <pc:sldMk cId="3311811576" sldId="261"/>
        </pc:sldMkLst>
        <pc:spChg chg="mod">
          <ac:chgData name="DEEPAK KUMAR RAI" userId="ff278a52cf54ee9a" providerId="LiveId" clId="{F5031E7F-72BC-4E55-BCAC-A8F023674BEF}" dt="2020-12-14T16:50:48.157" v="264" actId="20577"/>
          <ac:spMkLst>
            <pc:docMk/>
            <pc:sldMk cId="3311811576" sldId="261"/>
            <ac:spMk id="2" creationId="{76907618-CCD2-4407-B8E7-21E7106044E8}"/>
          </ac:spMkLst>
        </pc:spChg>
        <pc:spChg chg="mod">
          <ac:chgData name="DEEPAK KUMAR RAI" userId="ff278a52cf54ee9a" providerId="LiveId" clId="{F5031E7F-72BC-4E55-BCAC-A8F023674BEF}" dt="2020-12-14T17:02:40.530" v="449" actId="207"/>
          <ac:spMkLst>
            <pc:docMk/>
            <pc:sldMk cId="3311811576" sldId="261"/>
            <ac:spMk id="3" creationId="{751DEDD3-4DAE-401F-B13D-262927A54A0D}"/>
          </ac:spMkLst>
        </pc:spChg>
      </pc:sldChg>
      <pc:sldChg chg="modSp new mod">
        <pc:chgData name="DEEPAK KUMAR RAI" userId="ff278a52cf54ee9a" providerId="LiveId" clId="{F5031E7F-72BC-4E55-BCAC-A8F023674BEF}" dt="2020-12-14T16:51:38.436" v="282"/>
        <pc:sldMkLst>
          <pc:docMk/>
          <pc:sldMk cId="2030400722" sldId="262"/>
        </pc:sldMkLst>
        <pc:spChg chg="mod">
          <ac:chgData name="DEEPAK KUMAR RAI" userId="ff278a52cf54ee9a" providerId="LiveId" clId="{F5031E7F-72BC-4E55-BCAC-A8F023674BEF}" dt="2020-12-14T16:51:23.224" v="280" actId="20577"/>
          <ac:spMkLst>
            <pc:docMk/>
            <pc:sldMk cId="2030400722" sldId="262"/>
            <ac:spMk id="2" creationId="{5E4BDFA6-7B37-4CD3-91AA-FFDF27725D48}"/>
          </ac:spMkLst>
        </pc:spChg>
        <pc:spChg chg="mod">
          <ac:chgData name="DEEPAK KUMAR RAI" userId="ff278a52cf54ee9a" providerId="LiveId" clId="{F5031E7F-72BC-4E55-BCAC-A8F023674BEF}" dt="2020-12-14T16:51:38.436" v="282"/>
          <ac:spMkLst>
            <pc:docMk/>
            <pc:sldMk cId="2030400722" sldId="262"/>
            <ac:spMk id="3" creationId="{FF8E76CB-982B-42DF-A0B5-5CB6FE03E552}"/>
          </ac:spMkLst>
        </pc:spChg>
      </pc:sldChg>
      <pc:sldChg chg="addSp delSp modSp new mod">
        <pc:chgData name="DEEPAK KUMAR RAI" userId="ff278a52cf54ee9a" providerId="LiveId" clId="{F5031E7F-72BC-4E55-BCAC-A8F023674BEF}" dt="2020-12-14T16:52:23.330" v="304"/>
        <pc:sldMkLst>
          <pc:docMk/>
          <pc:sldMk cId="2910005893" sldId="263"/>
        </pc:sldMkLst>
        <pc:spChg chg="mod">
          <ac:chgData name="DEEPAK KUMAR RAI" userId="ff278a52cf54ee9a" providerId="LiveId" clId="{F5031E7F-72BC-4E55-BCAC-A8F023674BEF}" dt="2020-12-14T16:52:10.348" v="302" actId="20577"/>
          <ac:spMkLst>
            <pc:docMk/>
            <pc:sldMk cId="2910005893" sldId="263"/>
            <ac:spMk id="2" creationId="{3CF8186D-D92E-4AD1-A8CF-8889D5416642}"/>
          </ac:spMkLst>
        </pc:spChg>
        <pc:spChg chg="del mod">
          <ac:chgData name="DEEPAK KUMAR RAI" userId="ff278a52cf54ee9a" providerId="LiveId" clId="{F5031E7F-72BC-4E55-BCAC-A8F023674BEF}" dt="2020-12-14T16:52:23.330" v="304"/>
          <ac:spMkLst>
            <pc:docMk/>
            <pc:sldMk cId="2910005893" sldId="263"/>
            <ac:spMk id="3" creationId="{9DCA9BF6-24A3-407B-9256-785CB3FDAE41}"/>
          </ac:spMkLst>
        </pc:spChg>
        <pc:picChg chg="add mod">
          <ac:chgData name="DEEPAK KUMAR RAI" userId="ff278a52cf54ee9a" providerId="LiveId" clId="{F5031E7F-72BC-4E55-BCAC-A8F023674BEF}" dt="2020-12-14T16:52:23.330" v="304"/>
          <ac:picMkLst>
            <pc:docMk/>
            <pc:sldMk cId="2910005893" sldId="263"/>
            <ac:picMk id="4" creationId="{798F214E-D871-4C95-8BD3-C9E5DF749EDC}"/>
          </ac:picMkLst>
        </pc:picChg>
      </pc:sldChg>
      <pc:sldChg chg="modSp new mod">
        <pc:chgData name="DEEPAK KUMAR RAI" userId="ff278a52cf54ee9a" providerId="LiveId" clId="{F5031E7F-72BC-4E55-BCAC-A8F023674BEF}" dt="2020-12-14T16:52:56.873" v="320"/>
        <pc:sldMkLst>
          <pc:docMk/>
          <pc:sldMk cId="327387138" sldId="264"/>
        </pc:sldMkLst>
        <pc:spChg chg="mod">
          <ac:chgData name="DEEPAK KUMAR RAI" userId="ff278a52cf54ee9a" providerId="LiveId" clId="{F5031E7F-72BC-4E55-BCAC-A8F023674BEF}" dt="2020-12-14T16:52:43.956" v="318" actId="20577"/>
          <ac:spMkLst>
            <pc:docMk/>
            <pc:sldMk cId="327387138" sldId="264"/>
            <ac:spMk id="2" creationId="{6C96C08D-E00E-4758-B2CA-A15A4B7FBCAD}"/>
          </ac:spMkLst>
        </pc:spChg>
        <pc:spChg chg="mod">
          <ac:chgData name="DEEPAK KUMAR RAI" userId="ff278a52cf54ee9a" providerId="LiveId" clId="{F5031E7F-72BC-4E55-BCAC-A8F023674BEF}" dt="2020-12-14T16:52:56.873" v="320"/>
          <ac:spMkLst>
            <pc:docMk/>
            <pc:sldMk cId="327387138" sldId="264"/>
            <ac:spMk id="3" creationId="{37DBEBF2-44AB-4F9A-A9C8-88655EC21DFF}"/>
          </ac:spMkLst>
        </pc:spChg>
      </pc:sldChg>
      <pc:sldChg chg="addSp delSp modSp new mod">
        <pc:chgData name="DEEPAK KUMAR RAI" userId="ff278a52cf54ee9a" providerId="LiveId" clId="{F5031E7F-72BC-4E55-BCAC-A8F023674BEF}" dt="2020-12-14T16:53:28.127" v="347"/>
        <pc:sldMkLst>
          <pc:docMk/>
          <pc:sldMk cId="344482518" sldId="265"/>
        </pc:sldMkLst>
        <pc:spChg chg="mod">
          <ac:chgData name="DEEPAK KUMAR RAI" userId="ff278a52cf54ee9a" providerId="LiveId" clId="{F5031E7F-72BC-4E55-BCAC-A8F023674BEF}" dt="2020-12-14T16:53:17.805" v="345" actId="20577"/>
          <ac:spMkLst>
            <pc:docMk/>
            <pc:sldMk cId="344482518" sldId="265"/>
            <ac:spMk id="2" creationId="{DA5A46F9-30C8-4454-B4B0-6C62B1D7FF1A}"/>
          </ac:spMkLst>
        </pc:spChg>
        <pc:spChg chg="del mod">
          <ac:chgData name="DEEPAK KUMAR RAI" userId="ff278a52cf54ee9a" providerId="LiveId" clId="{F5031E7F-72BC-4E55-BCAC-A8F023674BEF}" dt="2020-12-14T16:53:28.127" v="347"/>
          <ac:spMkLst>
            <pc:docMk/>
            <pc:sldMk cId="344482518" sldId="265"/>
            <ac:spMk id="3" creationId="{4EED57E7-B8AA-45BE-A514-3B104713C97A}"/>
          </ac:spMkLst>
        </pc:spChg>
        <pc:picChg chg="add mod">
          <ac:chgData name="DEEPAK KUMAR RAI" userId="ff278a52cf54ee9a" providerId="LiveId" clId="{F5031E7F-72BC-4E55-BCAC-A8F023674BEF}" dt="2020-12-14T16:53:28.127" v="347"/>
          <ac:picMkLst>
            <pc:docMk/>
            <pc:sldMk cId="344482518" sldId="265"/>
            <ac:picMk id="4" creationId="{5BB5A642-96A8-4689-9A4E-449E7A59FC90}"/>
          </ac:picMkLst>
        </pc:picChg>
      </pc:sldChg>
      <pc:sldChg chg="modSp new mod">
        <pc:chgData name="DEEPAK KUMAR RAI" userId="ff278a52cf54ee9a" providerId="LiveId" clId="{F5031E7F-72BC-4E55-BCAC-A8F023674BEF}" dt="2020-12-14T16:54:04.224" v="379"/>
        <pc:sldMkLst>
          <pc:docMk/>
          <pc:sldMk cId="837323958" sldId="266"/>
        </pc:sldMkLst>
        <pc:spChg chg="mod">
          <ac:chgData name="DEEPAK KUMAR RAI" userId="ff278a52cf54ee9a" providerId="LiveId" clId="{F5031E7F-72BC-4E55-BCAC-A8F023674BEF}" dt="2020-12-14T16:53:52.497" v="377" actId="20577"/>
          <ac:spMkLst>
            <pc:docMk/>
            <pc:sldMk cId="837323958" sldId="266"/>
            <ac:spMk id="2" creationId="{E29AE687-5463-40DA-8A2E-7FA26127DDF2}"/>
          </ac:spMkLst>
        </pc:spChg>
        <pc:spChg chg="mod">
          <ac:chgData name="DEEPAK KUMAR RAI" userId="ff278a52cf54ee9a" providerId="LiveId" clId="{F5031E7F-72BC-4E55-BCAC-A8F023674BEF}" dt="2020-12-14T16:54:04.224" v="379"/>
          <ac:spMkLst>
            <pc:docMk/>
            <pc:sldMk cId="837323958" sldId="266"/>
            <ac:spMk id="3" creationId="{2276F978-481E-4866-8821-0073077D7C07}"/>
          </ac:spMkLst>
        </pc:spChg>
      </pc:sldChg>
      <pc:sldChg chg="addSp delSp modSp new mod">
        <pc:chgData name="DEEPAK KUMAR RAI" userId="ff278a52cf54ee9a" providerId="LiveId" clId="{F5031E7F-72BC-4E55-BCAC-A8F023674BEF}" dt="2020-12-14T16:54:26.497" v="392"/>
        <pc:sldMkLst>
          <pc:docMk/>
          <pc:sldMk cId="3938492789" sldId="267"/>
        </pc:sldMkLst>
        <pc:spChg chg="mod">
          <ac:chgData name="DEEPAK KUMAR RAI" userId="ff278a52cf54ee9a" providerId="LiveId" clId="{F5031E7F-72BC-4E55-BCAC-A8F023674BEF}" dt="2020-12-14T16:54:15.872" v="390" actId="20577"/>
          <ac:spMkLst>
            <pc:docMk/>
            <pc:sldMk cId="3938492789" sldId="267"/>
            <ac:spMk id="2" creationId="{BC38F2BD-02F1-4427-8135-45806EF88647}"/>
          </ac:spMkLst>
        </pc:spChg>
        <pc:spChg chg="del mod">
          <ac:chgData name="DEEPAK KUMAR RAI" userId="ff278a52cf54ee9a" providerId="LiveId" clId="{F5031E7F-72BC-4E55-BCAC-A8F023674BEF}" dt="2020-12-14T16:54:26.497" v="392"/>
          <ac:spMkLst>
            <pc:docMk/>
            <pc:sldMk cId="3938492789" sldId="267"/>
            <ac:spMk id="3" creationId="{C4EEA93E-A8D4-4796-B9DF-4CC23813E4E4}"/>
          </ac:spMkLst>
        </pc:spChg>
        <pc:picChg chg="add mod">
          <ac:chgData name="DEEPAK KUMAR RAI" userId="ff278a52cf54ee9a" providerId="LiveId" clId="{F5031E7F-72BC-4E55-BCAC-A8F023674BEF}" dt="2020-12-14T16:54:26.497" v="392"/>
          <ac:picMkLst>
            <pc:docMk/>
            <pc:sldMk cId="3938492789" sldId="267"/>
            <ac:picMk id="4" creationId="{210B66E1-9A38-4435-BD5B-6460BD12A361}"/>
          </ac:picMkLst>
        </pc:picChg>
      </pc:sldChg>
      <pc:sldChg chg="addSp delSp modSp new mod">
        <pc:chgData name="DEEPAK KUMAR RAI" userId="ff278a52cf54ee9a" providerId="LiveId" clId="{F5031E7F-72BC-4E55-BCAC-A8F023674BEF}" dt="2020-12-14T16:54:48.201" v="401"/>
        <pc:sldMkLst>
          <pc:docMk/>
          <pc:sldMk cId="590051397" sldId="268"/>
        </pc:sldMkLst>
        <pc:spChg chg="mod">
          <ac:chgData name="DEEPAK KUMAR RAI" userId="ff278a52cf54ee9a" providerId="LiveId" clId="{F5031E7F-72BC-4E55-BCAC-A8F023674BEF}" dt="2020-12-14T16:54:39.324" v="399" actId="20577"/>
          <ac:spMkLst>
            <pc:docMk/>
            <pc:sldMk cId="590051397" sldId="268"/>
            <ac:spMk id="2" creationId="{17F7FFFF-59BC-46C6-B657-15B89C0175E5}"/>
          </ac:spMkLst>
        </pc:spChg>
        <pc:spChg chg="del mod">
          <ac:chgData name="DEEPAK KUMAR RAI" userId="ff278a52cf54ee9a" providerId="LiveId" clId="{F5031E7F-72BC-4E55-BCAC-A8F023674BEF}" dt="2020-12-14T16:54:48.201" v="401"/>
          <ac:spMkLst>
            <pc:docMk/>
            <pc:sldMk cId="590051397" sldId="268"/>
            <ac:spMk id="3" creationId="{874FAE4C-528E-43CA-B108-13AEECE28FBF}"/>
          </ac:spMkLst>
        </pc:spChg>
        <pc:picChg chg="add mod">
          <ac:chgData name="DEEPAK KUMAR RAI" userId="ff278a52cf54ee9a" providerId="LiveId" clId="{F5031E7F-72BC-4E55-BCAC-A8F023674BEF}" dt="2020-12-14T16:54:48.201" v="401"/>
          <ac:picMkLst>
            <pc:docMk/>
            <pc:sldMk cId="590051397" sldId="268"/>
            <ac:picMk id="4" creationId="{2FDC4065-A691-441F-B236-AF4725E00978}"/>
          </ac:picMkLst>
        </pc:picChg>
      </pc:sldChg>
      <pc:sldChg chg="addSp delSp modSp new mod">
        <pc:chgData name="DEEPAK KUMAR RAI" userId="ff278a52cf54ee9a" providerId="LiveId" clId="{F5031E7F-72BC-4E55-BCAC-A8F023674BEF}" dt="2020-12-14T16:55:10.675" v="416"/>
        <pc:sldMkLst>
          <pc:docMk/>
          <pc:sldMk cId="828451485" sldId="269"/>
        </pc:sldMkLst>
        <pc:spChg chg="mod">
          <ac:chgData name="DEEPAK KUMAR RAI" userId="ff278a52cf54ee9a" providerId="LiveId" clId="{F5031E7F-72BC-4E55-BCAC-A8F023674BEF}" dt="2020-12-14T16:55:01.621" v="414" actId="20577"/>
          <ac:spMkLst>
            <pc:docMk/>
            <pc:sldMk cId="828451485" sldId="269"/>
            <ac:spMk id="2" creationId="{872FB20C-1F9F-4F1E-94D8-48E70E530E57}"/>
          </ac:spMkLst>
        </pc:spChg>
        <pc:spChg chg="del mod">
          <ac:chgData name="DEEPAK KUMAR RAI" userId="ff278a52cf54ee9a" providerId="LiveId" clId="{F5031E7F-72BC-4E55-BCAC-A8F023674BEF}" dt="2020-12-14T16:55:10.675" v="416"/>
          <ac:spMkLst>
            <pc:docMk/>
            <pc:sldMk cId="828451485" sldId="269"/>
            <ac:spMk id="3" creationId="{FAD6F53A-193C-4259-B6AB-D9519A11C586}"/>
          </ac:spMkLst>
        </pc:spChg>
        <pc:picChg chg="add mod">
          <ac:chgData name="DEEPAK KUMAR RAI" userId="ff278a52cf54ee9a" providerId="LiveId" clId="{F5031E7F-72BC-4E55-BCAC-A8F023674BEF}" dt="2020-12-14T16:55:10.675" v="416"/>
          <ac:picMkLst>
            <pc:docMk/>
            <pc:sldMk cId="828451485" sldId="269"/>
            <ac:picMk id="4" creationId="{A0D92B88-27F5-4F0B-8606-BD75FC6A8634}"/>
          </ac:picMkLst>
        </pc:picChg>
      </pc:sldChg>
      <pc:sldChg chg="modSp new mod">
        <pc:chgData name="DEEPAK KUMAR RAI" userId="ff278a52cf54ee9a" providerId="LiveId" clId="{F5031E7F-72BC-4E55-BCAC-A8F023674BEF}" dt="2020-12-14T17:03:14.449" v="466" actId="20577"/>
        <pc:sldMkLst>
          <pc:docMk/>
          <pc:sldMk cId="368153045" sldId="270"/>
        </pc:sldMkLst>
        <pc:spChg chg="mod">
          <ac:chgData name="DEEPAK KUMAR RAI" userId="ff278a52cf54ee9a" providerId="LiveId" clId="{F5031E7F-72BC-4E55-BCAC-A8F023674BEF}" dt="2020-12-14T16:55:24.736" v="424" actId="20577"/>
          <ac:spMkLst>
            <pc:docMk/>
            <pc:sldMk cId="368153045" sldId="270"/>
            <ac:spMk id="2" creationId="{0AE58D6C-5404-4179-988E-895E0D793E2C}"/>
          </ac:spMkLst>
        </pc:spChg>
        <pc:spChg chg="mod">
          <ac:chgData name="DEEPAK KUMAR RAI" userId="ff278a52cf54ee9a" providerId="LiveId" clId="{F5031E7F-72BC-4E55-BCAC-A8F023674BEF}" dt="2020-12-14T17:03:14.449" v="466" actId="20577"/>
          <ac:spMkLst>
            <pc:docMk/>
            <pc:sldMk cId="368153045" sldId="270"/>
            <ac:spMk id="3" creationId="{AB2AD8B1-B273-4318-811E-2E92CC0BE725}"/>
          </ac:spMkLst>
        </pc:spChg>
      </pc:sldChg>
      <pc:sldChg chg="modSp new mod">
        <pc:chgData name="DEEPAK KUMAR RAI" userId="ff278a52cf54ee9a" providerId="LiveId" clId="{F5031E7F-72BC-4E55-BCAC-A8F023674BEF}" dt="2020-12-14T17:03:34.620" v="468" actId="207"/>
        <pc:sldMkLst>
          <pc:docMk/>
          <pc:sldMk cId="2333809344" sldId="271"/>
        </pc:sldMkLst>
        <pc:spChg chg="mod">
          <ac:chgData name="DEEPAK KUMAR RAI" userId="ff278a52cf54ee9a" providerId="LiveId" clId="{F5031E7F-72BC-4E55-BCAC-A8F023674BEF}" dt="2020-12-14T16:55:56.830" v="441" actId="20577"/>
          <ac:spMkLst>
            <pc:docMk/>
            <pc:sldMk cId="2333809344" sldId="271"/>
            <ac:spMk id="2" creationId="{DB71F4B5-140B-4BD3-A4F4-2E26CA062CA7}"/>
          </ac:spMkLst>
        </pc:spChg>
        <pc:spChg chg="mod">
          <ac:chgData name="DEEPAK KUMAR RAI" userId="ff278a52cf54ee9a" providerId="LiveId" clId="{F5031E7F-72BC-4E55-BCAC-A8F023674BEF}" dt="2020-12-14T17:03:34.620" v="468" actId="207"/>
          <ac:spMkLst>
            <pc:docMk/>
            <pc:sldMk cId="2333809344" sldId="271"/>
            <ac:spMk id="3" creationId="{9729D411-B94F-4EFD-893C-6ED78A6BC567}"/>
          </ac:spMkLst>
        </pc:spChg>
      </pc:sldChg>
      <pc:sldChg chg="delSp modSp new mod">
        <pc:chgData name="DEEPAK KUMAR RAI" userId="ff278a52cf54ee9a" providerId="LiveId" clId="{F5031E7F-72BC-4E55-BCAC-A8F023674BEF}" dt="2020-12-16T04:45:05.763" v="515" actId="2711"/>
        <pc:sldMkLst>
          <pc:docMk/>
          <pc:sldMk cId="4062687139" sldId="272"/>
        </pc:sldMkLst>
        <pc:spChg chg="del mod">
          <ac:chgData name="DEEPAK KUMAR RAI" userId="ff278a52cf54ee9a" providerId="LiveId" clId="{F5031E7F-72BC-4E55-BCAC-A8F023674BEF}" dt="2020-12-16T04:43:00.917" v="471" actId="478"/>
          <ac:spMkLst>
            <pc:docMk/>
            <pc:sldMk cId="4062687139" sldId="272"/>
            <ac:spMk id="2" creationId="{39D6C1C2-0FF5-4956-A88B-3879428949EC}"/>
          </ac:spMkLst>
        </pc:spChg>
        <pc:spChg chg="mod">
          <ac:chgData name="DEEPAK KUMAR RAI" userId="ff278a52cf54ee9a" providerId="LiveId" clId="{F5031E7F-72BC-4E55-BCAC-A8F023674BEF}" dt="2020-12-16T04:45:05.763" v="515" actId="2711"/>
          <ac:spMkLst>
            <pc:docMk/>
            <pc:sldMk cId="4062687139" sldId="272"/>
            <ac:spMk id="3" creationId="{A3124670-C10C-4773-B165-2D3271271B1E}"/>
          </ac:spMkLst>
        </pc:spChg>
      </pc:sldChg>
      <pc:sldChg chg="modSp new mod ord">
        <pc:chgData name="DEEPAK KUMAR RAI" userId="ff278a52cf54ee9a" providerId="LiveId" clId="{F5031E7F-72BC-4E55-BCAC-A8F023674BEF}" dt="2020-12-16T04:52:10.760" v="856"/>
        <pc:sldMkLst>
          <pc:docMk/>
          <pc:sldMk cId="1723179532" sldId="273"/>
        </pc:sldMkLst>
        <pc:spChg chg="mod">
          <ac:chgData name="DEEPAK KUMAR RAI" userId="ff278a52cf54ee9a" providerId="LiveId" clId="{F5031E7F-72BC-4E55-BCAC-A8F023674BEF}" dt="2020-12-16T04:46:06.902" v="537" actId="20577"/>
          <ac:spMkLst>
            <pc:docMk/>
            <pc:sldMk cId="1723179532" sldId="273"/>
            <ac:spMk id="2" creationId="{CC5ED04A-72F1-43F4-9FF0-AB0FA2B0EC80}"/>
          </ac:spMkLst>
        </pc:spChg>
        <pc:spChg chg="mod">
          <ac:chgData name="DEEPAK KUMAR RAI" userId="ff278a52cf54ee9a" providerId="LiveId" clId="{F5031E7F-72BC-4E55-BCAC-A8F023674BEF}" dt="2020-12-16T04:51:06.458" v="854" actId="207"/>
          <ac:spMkLst>
            <pc:docMk/>
            <pc:sldMk cId="1723179532" sldId="273"/>
            <ac:spMk id="3" creationId="{D38FC981-957E-40B2-8A85-212EFC01918E}"/>
          </ac:spMkLst>
        </pc:spChg>
      </pc:sldChg>
      <pc:sldChg chg="modSp new mod">
        <pc:chgData name="DEEPAK KUMAR RAI" userId="ff278a52cf54ee9a" providerId="LiveId" clId="{F5031E7F-72BC-4E55-BCAC-A8F023674BEF}" dt="2020-12-16T04:57:24.406" v="1033" actId="207"/>
        <pc:sldMkLst>
          <pc:docMk/>
          <pc:sldMk cId="2888344944" sldId="274"/>
        </pc:sldMkLst>
        <pc:spChg chg="mod">
          <ac:chgData name="DEEPAK KUMAR RAI" userId="ff278a52cf54ee9a" providerId="LiveId" clId="{F5031E7F-72BC-4E55-BCAC-A8F023674BEF}" dt="2020-12-16T04:54:17.931" v="865" actId="20577"/>
          <ac:spMkLst>
            <pc:docMk/>
            <pc:sldMk cId="2888344944" sldId="274"/>
            <ac:spMk id="2" creationId="{3531EBF5-FF4D-475A-93EA-C15EC2CEFCDC}"/>
          </ac:spMkLst>
        </pc:spChg>
        <pc:spChg chg="mod">
          <ac:chgData name="DEEPAK KUMAR RAI" userId="ff278a52cf54ee9a" providerId="LiveId" clId="{F5031E7F-72BC-4E55-BCAC-A8F023674BEF}" dt="2020-12-16T04:57:24.406" v="1033" actId="207"/>
          <ac:spMkLst>
            <pc:docMk/>
            <pc:sldMk cId="2888344944" sldId="274"/>
            <ac:spMk id="3" creationId="{4E3D8472-133B-491F-AADF-11BCDC8D2C53}"/>
          </ac:spMkLst>
        </pc:spChg>
      </pc:sldChg>
      <pc:sldChg chg="modSp new mod">
        <pc:chgData name="DEEPAK KUMAR RAI" userId="ff278a52cf54ee9a" providerId="LiveId" clId="{F5031E7F-72BC-4E55-BCAC-A8F023674BEF}" dt="2020-12-16T05:21:49.556" v="1070" actId="207"/>
        <pc:sldMkLst>
          <pc:docMk/>
          <pc:sldMk cId="1170507198" sldId="275"/>
        </pc:sldMkLst>
        <pc:spChg chg="mod">
          <ac:chgData name="DEEPAK KUMAR RAI" userId="ff278a52cf54ee9a" providerId="LiveId" clId="{F5031E7F-72BC-4E55-BCAC-A8F023674BEF}" dt="2020-12-16T05:14:07.471" v="1046" actId="20577"/>
          <ac:spMkLst>
            <pc:docMk/>
            <pc:sldMk cId="1170507198" sldId="275"/>
            <ac:spMk id="2" creationId="{D2E608BD-736E-457F-8AFE-368CEFE997CD}"/>
          </ac:spMkLst>
        </pc:spChg>
        <pc:spChg chg="mod">
          <ac:chgData name="DEEPAK KUMAR RAI" userId="ff278a52cf54ee9a" providerId="LiveId" clId="{F5031E7F-72BC-4E55-BCAC-A8F023674BEF}" dt="2020-12-16T05:21:49.556" v="1070" actId="207"/>
          <ac:spMkLst>
            <pc:docMk/>
            <pc:sldMk cId="1170507198" sldId="275"/>
            <ac:spMk id="3" creationId="{E877A78B-C3D1-4F7C-929E-0CEA0AA5F17E}"/>
          </ac:spMkLst>
        </pc:spChg>
      </pc:sldChg>
      <pc:sldChg chg="modSp new mod">
        <pc:chgData name="DEEPAK KUMAR RAI" userId="ff278a52cf54ee9a" providerId="LiveId" clId="{F5031E7F-72BC-4E55-BCAC-A8F023674BEF}" dt="2020-12-16T05:43:46.760" v="1293" actId="20577"/>
        <pc:sldMkLst>
          <pc:docMk/>
          <pc:sldMk cId="3209199604" sldId="276"/>
        </pc:sldMkLst>
        <pc:spChg chg="mod">
          <ac:chgData name="DEEPAK KUMAR RAI" userId="ff278a52cf54ee9a" providerId="LiveId" clId="{F5031E7F-72BC-4E55-BCAC-A8F023674BEF}" dt="2020-12-16T05:14:46.191" v="1064" actId="20577"/>
          <ac:spMkLst>
            <pc:docMk/>
            <pc:sldMk cId="3209199604" sldId="276"/>
            <ac:spMk id="2" creationId="{C535FEE2-724F-44F3-8269-368773FFE3EA}"/>
          </ac:spMkLst>
        </pc:spChg>
        <pc:spChg chg="mod">
          <ac:chgData name="DEEPAK KUMAR RAI" userId="ff278a52cf54ee9a" providerId="LiveId" clId="{F5031E7F-72BC-4E55-BCAC-A8F023674BEF}" dt="2020-12-16T05:43:46.760" v="1293" actId="20577"/>
          <ac:spMkLst>
            <pc:docMk/>
            <pc:sldMk cId="3209199604" sldId="276"/>
            <ac:spMk id="3" creationId="{F1BBA0B4-0CDE-4FB6-8CEA-F125B333A918}"/>
          </ac:spMkLst>
        </pc:spChg>
      </pc:sldChg>
      <pc:sldChg chg="addSp delSp modSp new mod">
        <pc:chgData name="DEEPAK KUMAR RAI" userId="ff278a52cf54ee9a" providerId="LiveId" clId="{F5031E7F-72BC-4E55-BCAC-A8F023674BEF}" dt="2020-12-16T05:24:55.146" v="1116" actId="14100"/>
        <pc:sldMkLst>
          <pc:docMk/>
          <pc:sldMk cId="1058024221" sldId="277"/>
        </pc:sldMkLst>
        <pc:spChg chg="mod">
          <ac:chgData name="DEEPAK KUMAR RAI" userId="ff278a52cf54ee9a" providerId="LiveId" clId="{F5031E7F-72BC-4E55-BCAC-A8F023674BEF}" dt="2020-12-16T05:22:14.041" v="1094" actId="20577"/>
          <ac:spMkLst>
            <pc:docMk/>
            <pc:sldMk cId="1058024221" sldId="277"/>
            <ac:spMk id="2" creationId="{7B46E00C-9E36-4E67-A28F-6FB2283C0E7C}"/>
          </ac:spMkLst>
        </pc:spChg>
        <pc:spChg chg="mod">
          <ac:chgData name="DEEPAK KUMAR RAI" userId="ff278a52cf54ee9a" providerId="LiveId" clId="{F5031E7F-72BC-4E55-BCAC-A8F023674BEF}" dt="2020-12-16T05:23:50.078" v="1100" actId="1076"/>
          <ac:spMkLst>
            <pc:docMk/>
            <pc:sldMk cId="1058024221" sldId="277"/>
            <ac:spMk id="3" creationId="{3DFE8A6D-DBCF-43F0-9A2C-CBF6AB4F9EB6}"/>
          </ac:spMkLst>
        </pc:spChg>
        <pc:spChg chg="add mod">
          <ac:chgData name="DEEPAK KUMAR RAI" userId="ff278a52cf54ee9a" providerId="LiveId" clId="{F5031E7F-72BC-4E55-BCAC-A8F023674BEF}" dt="2020-12-16T05:24:10.385" v="1108" actId="20577"/>
          <ac:spMkLst>
            <pc:docMk/>
            <pc:sldMk cId="1058024221" sldId="277"/>
            <ac:spMk id="4" creationId="{DCB33A54-8D8D-4173-897E-9CB922B1C4E5}"/>
          </ac:spMkLst>
        </pc:spChg>
        <pc:picChg chg="add del mod">
          <ac:chgData name="DEEPAK KUMAR RAI" userId="ff278a52cf54ee9a" providerId="LiveId" clId="{F5031E7F-72BC-4E55-BCAC-A8F023674BEF}" dt="2020-12-16T05:23:55.495" v="1101" actId="478"/>
          <ac:picMkLst>
            <pc:docMk/>
            <pc:sldMk cId="1058024221" sldId="277"/>
            <ac:picMk id="1026" creationId="{BF9E4032-4187-468E-9527-7F9A27F81F28}"/>
          </ac:picMkLst>
        </pc:picChg>
        <pc:picChg chg="add mod">
          <ac:chgData name="DEEPAK KUMAR RAI" userId="ff278a52cf54ee9a" providerId="LiveId" clId="{F5031E7F-72BC-4E55-BCAC-A8F023674BEF}" dt="2020-12-16T05:24:55.146" v="1116" actId="14100"/>
          <ac:picMkLst>
            <pc:docMk/>
            <pc:sldMk cId="1058024221" sldId="277"/>
            <ac:picMk id="1027" creationId="{0FB2F04A-47C3-48E1-ACE6-841D80481E2C}"/>
          </ac:picMkLst>
        </pc:picChg>
      </pc:sldChg>
      <pc:sldChg chg="modSp new mod">
        <pc:chgData name="DEEPAK KUMAR RAI" userId="ff278a52cf54ee9a" providerId="LiveId" clId="{F5031E7F-72BC-4E55-BCAC-A8F023674BEF}" dt="2020-12-16T05:48:25.286" v="1642" actId="20577"/>
        <pc:sldMkLst>
          <pc:docMk/>
          <pc:sldMk cId="2338772578" sldId="278"/>
        </pc:sldMkLst>
        <pc:spChg chg="mod">
          <ac:chgData name="DEEPAK KUMAR RAI" userId="ff278a52cf54ee9a" providerId="LiveId" clId="{F5031E7F-72BC-4E55-BCAC-A8F023674BEF}" dt="2020-12-16T05:27:04.291" v="1135" actId="20577"/>
          <ac:spMkLst>
            <pc:docMk/>
            <pc:sldMk cId="2338772578" sldId="278"/>
            <ac:spMk id="2" creationId="{9F412D6B-C544-455B-B567-B408CDEF8710}"/>
          </ac:spMkLst>
        </pc:spChg>
        <pc:spChg chg="mod">
          <ac:chgData name="DEEPAK KUMAR RAI" userId="ff278a52cf54ee9a" providerId="LiveId" clId="{F5031E7F-72BC-4E55-BCAC-A8F023674BEF}" dt="2020-12-16T05:48:25.286" v="1642" actId="20577"/>
          <ac:spMkLst>
            <pc:docMk/>
            <pc:sldMk cId="2338772578" sldId="278"/>
            <ac:spMk id="3" creationId="{2DBE7E18-12AE-4F9A-828F-0DD277E26D0A}"/>
          </ac:spMkLst>
        </pc:spChg>
      </pc:sldChg>
      <pc:sldChg chg="modSp new mod">
        <pc:chgData name="DEEPAK KUMAR RAI" userId="ff278a52cf54ee9a" providerId="LiveId" clId="{F5031E7F-72BC-4E55-BCAC-A8F023674BEF}" dt="2020-12-16T05:58:53.048" v="1733" actId="5793"/>
        <pc:sldMkLst>
          <pc:docMk/>
          <pc:sldMk cId="525444403" sldId="279"/>
        </pc:sldMkLst>
        <pc:spChg chg="mod">
          <ac:chgData name="DEEPAK KUMAR RAI" userId="ff278a52cf54ee9a" providerId="LiveId" clId="{F5031E7F-72BC-4E55-BCAC-A8F023674BEF}" dt="2020-12-16T05:49:08.765" v="1658" actId="20577"/>
          <ac:spMkLst>
            <pc:docMk/>
            <pc:sldMk cId="525444403" sldId="279"/>
            <ac:spMk id="2" creationId="{5F08DF0A-22D4-4EE5-8730-CE76CCFF3E6B}"/>
          </ac:spMkLst>
        </pc:spChg>
        <pc:spChg chg="mod">
          <ac:chgData name="DEEPAK KUMAR RAI" userId="ff278a52cf54ee9a" providerId="LiveId" clId="{F5031E7F-72BC-4E55-BCAC-A8F023674BEF}" dt="2020-12-16T05:58:53.048" v="1733" actId="5793"/>
          <ac:spMkLst>
            <pc:docMk/>
            <pc:sldMk cId="525444403" sldId="279"/>
            <ac:spMk id="3" creationId="{5517F8E6-5F11-40A7-87C4-4F580A7272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8419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506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91612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566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045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4917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4902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20898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7516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5996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804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6948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63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31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8312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5" name="Footer Placeholder 5"/>
          <p:cNvSpPr>
            <a:spLocks noGrp="1"/>
          </p:cNvSpPr>
          <p:nvPr>
            <p:ph type="ftr" sz="quarter" idx="11"/>
          </p:nvPr>
        </p:nvSpPr>
        <p:spPr/>
        <p:txBody>
          <a:bodyPr/>
          <a:lstStyle/>
          <a:p>
            <a:endParaRPr lang="en-US" dirty="0">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837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1017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12/16/2020</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3569020"/>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2h0cx97tjks2p.cloudfront.net/blogs/wp-content/uploads/sites/2/2019/11/Model-of-Image-Caption-Generator-python-project.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epak/automated-image-captioning-flickr8k-dataset/edit/run/42331107" TargetMode="External"/><Relationship Id="rId2" Type="http://schemas.openxmlformats.org/officeDocument/2006/relationships/hyperlink" Target="https://github.com/imdeepak27/Minor-Project-2020-21" TargetMode="External"/><Relationship Id="rId1" Type="http://schemas.openxmlformats.org/officeDocument/2006/relationships/slideLayout" Target="../slideLayouts/slideLayout2.xml"/><Relationship Id="rId5" Type="http://schemas.openxmlformats.org/officeDocument/2006/relationships/hyperlink" Target="https://github.com/jbrownlee/Datasets/releases/download/Flickr8k/Flickr8k_text.zip" TargetMode="External"/><Relationship Id="rId4" Type="http://schemas.openxmlformats.org/officeDocument/2006/relationships/hyperlink" Target="https://github.com/jbrownlee/Datasets/releases/download/Flickr8k/Flickr8k_Dataset.zip"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machinelearningmastery.com/prepare-photo-caption-dataset-training-deep-learning-model/" TargetMode="External"/><Relationship Id="rId2" Type="http://schemas.openxmlformats.org/officeDocument/2006/relationships/hyperlink" Target="https://data-flair.training/blogs/python-based-project-image-caption-generator-cnn/" TargetMode="External"/><Relationship Id="rId1" Type="http://schemas.openxmlformats.org/officeDocument/2006/relationships/slideLayout" Target="../slideLayouts/slideLayout2.xml"/><Relationship Id="rId5" Type="http://schemas.openxmlformats.org/officeDocument/2006/relationships/hyperlink" Target="https://arxiv.org/abs/1808.03314" TargetMode="External"/><Relationship Id="rId4" Type="http://schemas.openxmlformats.org/officeDocument/2006/relationships/hyperlink" Target="https://ieeexplore.ieee.org/document/830818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brownlee/Datasets/releases/download/Flickr8k/Flickr8k_text.zip" TargetMode="External"/><Relationship Id="rId2" Type="http://schemas.openxmlformats.org/officeDocument/2006/relationships/hyperlink" Target="https://github.com/jbrownlee/Datasets/releases/download/Flickr8k/Flickr8k_Dataset.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3">
            <a:extLst>
              <a:ext uri="{FF2B5EF4-FFF2-40B4-BE49-F238E27FC236}">
                <a16:creationId xmlns:a16="http://schemas.microsoft.com/office/drawing/2014/main" id="{38775CC0-A65A-4E4E-A0AC-719B3013B493}"/>
              </a:ext>
            </a:extLst>
          </p:cNvPr>
          <p:cNvPicPr>
            <a:picLocks noChangeAspect="1"/>
          </p:cNvPicPr>
          <p:nvPr/>
        </p:nvPicPr>
        <p:blipFill rotWithShape="1">
          <a:blip r:embed="rId2">
            <a:alphaModFix amt="6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BBBC325-9175-4152-834A-6912C5EFCE0B}"/>
              </a:ext>
            </a:extLst>
          </p:cNvPr>
          <p:cNvSpPr>
            <a:spLocks noGrp="1"/>
          </p:cNvSpPr>
          <p:nvPr>
            <p:ph type="ctrTitle"/>
          </p:nvPr>
        </p:nvSpPr>
        <p:spPr/>
        <p:txBody>
          <a:bodyPr anchor="b">
            <a:normAutofit/>
          </a:bodyPr>
          <a:lstStyle/>
          <a:p>
            <a:r>
              <a:rPr lang="en-US" dirty="0"/>
              <a:t>Minor project</a:t>
            </a:r>
            <a:endParaRPr lang="en-IN" dirty="0"/>
          </a:p>
        </p:txBody>
      </p:sp>
      <p:sp>
        <p:nvSpPr>
          <p:cNvPr id="3" name="Subtitle 2">
            <a:extLst>
              <a:ext uri="{FF2B5EF4-FFF2-40B4-BE49-F238E27FC236}">
                <a16:creationId xmlns:a16="http://schemas.microsoft.com/office/drawing/2014/main" id="{E44F8DAE-B0BE-47E7-975E-882CD299A55A}"/>
              </a:ext>
            </a:extLst>
          </p:cNvPr>
          <p:cNvSpPr>
            <a:spLocks noGrp="1"/>
          </p:cNvSpPr>
          <p:nvPr>
            <p:ph type="subTitle" idx="1"/>
          </p:nvPr>
        </p:nvSpPr>
        <p:spPr/>
        <p:txBody>
          <a:bodyPr anchor="t">
            <a:normAutofit/>
          </a:bodyPr>
          <a:lstStyle/>
          <a:p>
            <a:r>
              <a:rPr lang="en-US" i="1" dirty="0">
                <a:solidFill>
                  <a:schemeClr val="tx1"/>
                </a:solidFill>
              </a:rPr>
              <a:t>Image Captioning</a:t>
            </a:r>
            <a:endParaRPr lang="en-IN" i="1" dirty="0">
              <a:solidFill>
                <a:schemeClr val="tx1"/>
              </a:solidFill>
            </a:endParaRPr>
          </a:p>
        </p:txBody>
      </p:sp>
    </p:spTree>
    <p:extLst>
      <p:ext uri="{BB962C8B-B14F-4D97-AF65-F5344CB8AC3E}">
        <p14:creationId xmlns:p14="http://schemas.microsoft.com/office/powerpoint/2010/main" val="29817738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186D-D92E-4AD1-A8CF-8889D5416642}"/>
              </a:ext>
            </a:extLst>
          </p:cNvPr>
          <p:cNvSpPr>
            <a:spLocks noGrp="1"/>
          </p:cNvSpPr>
          <p:nvPr>
            <p:ph type="title"/>
          </p:nvPr>
        </p:nvSpPr>
        <p:spPr/>
        <p:txBody>
          <a:bodyPr/>
          <a:lstStyle/>
          <a:p>
            <a:r>
              <a:rPr lang="en-US" dirty="0"/>
              <a:t>ARCHITECTURE OF CNN</a:t>
            </a:r>
            <a:endParaRPr lang="en-IN" dirty="0"/>
          </a:p>
        </p:txBody>
      </p:sp>
      <p:pic>
        <p:nvPicPr>
          <p:cNvPr id="4" name="Picture 6">
            <a:extLst>
              <a:ext uri="{FF2B5EF4-FFF2-40B4-BE49-F238E27FC236}">
                <a16:creationId xmlns:a16="http://schemas.microsoft.com/office/drawing/2014/main" id="{798F214E-D871-4C95-8BD3-C9E5DF749E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526550"/>
            <a:ext cx="8947150" cy="32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00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08BD-736E-457F-8AFE-368CEFE997CD}"/>
              </a:ext>
            </a:extLst>
          </p:cNvPr>
          <p:cNvSpPr>
            <a:spLocks noGrp="1"/>
          </p:cNvSpPr>
          <p:nvPr>
            <p:ph type="title"/>
          </p:nvPr>
        </p:nvSpPr>
        <p:spPr/>
        <p:txBody>
          <a:bodyPr/>
          <a:lstStyle/>
          <a:p>
            <a:r>
              <a:rPr lang="en-US" dirty="0"/>
              <a:t>What is RNN?</a:t>
            </a:r>
            <a:endParaRPr lang="en-IN" dirty="0"/>
          </a:p>
        </p:txBody>
      </p:sp>
      <p:sp>
        <p:nvSpPr>
          <p:cNvPr id="3" name="Content Placeholder 2">
            <a:extLst>
              <a:ext uri="{FF2B5EF4-FFF2-40B4-BE49-F238E27FC236}">
                <a16:creationId xmlns:a16="http://schemas.microsoft.com/office/drawing/2014/main" id="{E877A78B-C3D1-4F7C-929E-0CEA0AA5F17E}"/>
              </a:ext>
            </a:extLst>
          </p:cNvPr>
          <p:cNvSpPr>
            <a:spLocks noGrp="1"/>
          </p:cNvSpPr>
          <p:nvPr>
            <p:ph idx="1"/>
          </p:nvPr>
        </p:nvSpPr>
        <p:spPr/>
        <p:txBody>
          <a:bodyPr/>
          <a:lstStyle/>
          <a:p>
            <a:pPr marL="0" indent="0" algn="l">
              <a:buNone/>
            </a:pPr>
            <a:r>
              <a:rPr lang="en-US" b="0" i="0" dirty="0">
                <a:solidFill>
                  <a:srgbClr val="FFFF00"/>
                </a:solidFill>
                <a:effectLst/>
                <a:latin typeface="charter"/>
              </a:rPr>
              <a:t>Recurrent Neural Network is a generalization of feedforward neural network that has an internal memory. RNN is recurrent in nature as it performs the same function for every input of data while the output of the current input depends on the past one computation. After producing the output, it is copied and sent back into the recurrent network. For making a decision, it considers the current input and the output that it has learned from the previous input.</a:t>
            </a:r>
          </a:p>
          <a:p>
            <a:pPr marL="0" indent="0">
              <a:buNone/>
            </a:pPr>
            <a:endParaRPr lang="en-IN" dirty="0"/>
          </a:p>
        </p:txBody>
      </p:sp>
    </p:spTree>
    <p:extLst>
      <p:ext uri="{BB962C8B-B14F-4D97-AF65-F5344CB8AC3E}">
        <p14:creationId xmlns:p14="http://schemas.microsoft.com/office/powerpoint/2010/main" val="117050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E00C-9E36-4E67-A28F-6FB2283C0E7C}"/>
              </a:ext>
            </a:extLst>
          </p:cNvPr>
          <p:cNvSpPr>
            <a:spLocks noGrp="1"/>
          </p:cNvSpPr>
          <p:nvPr>
            <p:ph type="title"/>
          </p:nvPr>
        </p:nvSpPr>
        <p:spPr/>
        <p:txBody>
          <a:bodyPr/>
          <a:lstStyle/>
          <a:p>
            <a:r>
              <a:rPr lang="en-US" dirty="0"/>
              <a:t>ARCHITECTURE OF RNN</a:t>
            </a:r>
            <a:endParaRPr lang="en-IN" dirty="0"/>
          </a:p>
        </p:txBody>
      </p:sp>
      <p:sp>
        <p:nvSpPr>
          <p:cNvPr id="3" name="Content Placeholder 2">
            <a:extLst>
              <a:ext uri="{FF2B5EF4-FFF2-40B4-BE49-F238E27FC236}">
                <a16:creationId xmlns:a16="http://schemas.microsoft.com/office/drawing/2014/main" id="{3DFE8A6D-DBCF-43F0-9A2C-CBF6AB4F9EB6}"/>
              </a:ext>
            </a:extLst>
          </p:cNvPr>
          <p:cNvSpPr>
            <a:spLocks noGrp="1"/>
          </p:cNvSpPr>
          <p:nvPr>
            <p:ph idx="1"/>
          </p:nvPr>
        </p:nvSpPr>
        <p:spPr>
          <a:xfrm>
            <a:off x="1488830" y="1469286"/>
            <a:ext cx="8946541" cy="4195481"/>
          </a:xfrm>
        </p:spPr>
        <p:txBody>
          <a:bodyPr/>
          <a:lstStyle/>
          <a:p>
            <a:pPr marL="0" indent="0">
              <a:buNone/>
            </a:pPr>
            <a:endParaRPr lang="en-IN" dirty="0"/>
          </a:p>
        </p:txBody>
      </p:sp>
      <p:sp>
        <p:nvSpPr>
          <p:cNvPr id="4" name="Rectangle 1">
            <a:extLst>
              <a:ext uri="{FF2B5EF4-FFF2-40B4-BE49-F238E27FC236}">
                <a16:creationId xmlns:a16="http://schemas.microsoft.com/office/drawing/2014/main" id="{DCB33A54-8D8D-4173-897E-9CB922B1C4E5}"/>
              </a:ext>
            </a:extLst>
          </p:cNvPr>
          <p:cNvSpPr>
            <a:spLocks noChangeArrowheads="1"/>
          </p:cNvSpPr>
          <p:nvPr/>
        </p:nvSpPr>
        <p:spPr bwMode="auto">
          <a:xfrm>
            <a:off x="2141166" y="1403886"/>
            <a:ext cx="6596678"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Image for post">
            <a:extLst>
              <a:ext uri="{FF2B5EF4-FFF2-40B4-BE49-F238E27FC236}">
                <a16:creationId xmlns:a16="http://schemas.microsoft.com/office/drawing/2014/main" id="{0FB2F04A-47C3-48E1-ACE6-841D80481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30" y="1469286"/>
            <a:ext cx="8946540" cy="419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2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C08D-E00E-4758-B2CA-A15A4B7FBCAD}"/>
              </a:ext>
            </a:extLst>
          </p:cNvPr>
          <p:cNvSpPr>
            <a:spLocks noGrp="1"/>
          </p:cNvSpPr>
          <p:nvPr>
            <p:ph type="title"/>
          </p:nvPr>
        </p:nvSpPr>
        <p:spPr/>
        <p:txBody>
          <a:bodyPr/>
          <a:lstStyle/>
          <a:p>
            <a:r>
              <a:rPr lang="en-US" dirty="0"/>
              <a:t>WHAT IS LSTM?</a:t>
            </a:r>
            <a:endParaRPr lang="en-IN" dirty="0"/>
          </a:p>
        </p:txBody>
      </p:sp>
      <p:sp>
        <p:nvSpPr>
          <p:cNvPr id="3" name="Content Placeholder 2">
            <a:extLst>
              <a:ext uri="{FF2B5EF4-FFF2-40B4-BE49-F238E27FC236}">
                <a16:creationId xmlns:a16="http://schemas.microsoft.com/office/drawing/2014/main" id="{37DBEBF2-44AB-4F9A-A9C8-88655EC21DFF}"/>
              </a:ext>
            </a:extLst>
          </p:cNvPr>
          <p:cNvSpPr>
            <a:spLocks noGrp="1"/>
          </p:cNvSpPr>
          <p:nvPr>
            <p:ph idx="1"/>
          </p:nvPr>
        </p:nvSpPr>
        <p:spPr/>
        <p:txBody>
          <a:bodyPr/>
          <a:lstStyle/>
          <a:p>
            <a:pPr marL="0" indent="0">
              <a:buNone/>
            </a:pPr>
            <a:r>
              <a:rPr lang="en-US" b="0" i="0" dirty="0">
                <a:solidFill>
                  <a:srgbClr val="FFFF00"/>
                </a:solidFill>
                <a:effectLst/>
                <a:latin typeface="Georgia" panose="02040502050405020303" pitchFamily="18" charset="0"/>
              </a:rPr>
              <a:t>LSTM stands for </a:t>
            </a:r>
            <a:r>
              <a:rPr lang="en-US" b="1" i="0" dirty="0">
                <a:solidFill>
                  <a:srgbClr val="FFFF00"/>
                </a:solidFill>
                <a:effectLst/>
                <a:latin typeface="Georgia" panose="02040502050405020303" pitchFamily="18" charset="0"/>
              </a:rPr>
              <a:t>Long short term memory</a:t>
            </a:r>
            <a:r>
              <a:rPr lang="en-US" b="0" i="0" dirty="0">
                <a:solidFill>
                  <a:srgbClr val="FFFF00"/>
                </a:solidFill>
                <a:effectLst/>
                <a:latin typeface="Georgia" panose="02040502050405020303" pitchFamily="18" charset="0"/>
              </a:rPr>
              <a:t>, they are a type of RNN (</a:t>
            </a:r>
            <a:r>
              <a:rPr lang="en-US" b="1" i="0" dirty="0">
                <a:solidFill>
                  <a:srgbClr val="FFFF00"/>
                </a:solidFill>
                <a:effectLst/>
                <a:latin typeface="Georgia" panose="02040502050405020303" pitchFamily="18" charset="0"/>
              </a:rPr>
              <a:t>recurrent neural network</a:t>
            </a:r>
            <a:r>
              <a:rPr lang="en-US" b="0" i="0" dirty="0">
                <a:solidFill>
                  <a:srgbClr val="FFFF00"/>
                </a:solidFill>
                <a:effectLst/>
                <a:latin typeface="Georgia" panose="02040502050405020303" pitchFamily="18" charset="0"/>
              </a:rPr>
              <a:t>) which is well suited for sequence prediction problems. Based on the previous text, we can predict what the next word will be. It has proven itself effective from the traditional RNN by overcoming the limitations of RNN which had short term memory. LSTM can carry out relevant information throughout the processing of inputs and with a forget gate, it discards non-relevant information.</a:t>
            </a:r>
            <a:endParaRPr lang="en-IN" dirty="0">
              <a:solidFill>
                <a:srgbClr val="FFFF00"/>
              </a:solidFill>
            </a:endParaRPr>
          </a:p>
          <a:p>
            <a:pPr marL="0" indent="0">
              <a:buNone/>
            </a:pPr>
            <a:endParaRPr lang="en-IN" dirty="0"/>
          </a:p>
        </p:txBody>
      </p:sp>
    </p:spTree>
    <p:extLst>
      <p:ext uri="{BB962C8B-B14F-4D97-AF65-F5344CB8AC3E}">
        <p14:creationId xmlns:p14="http://schemas.microsoft.com/office/powerpoint/2010/main" val="32738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46F9-30C8-4454-B4B0-6C62B1D7FF1A}"/>
              </a:ext>
            </a:extLst>
          </p:cNvPr>
          <p:cNvSpPr>
            <a:spLocks noGrp="1"/>
          </p:cNvSpPr>
          <p:nvPr>
            <p:ph type="title"/>
          </p:nvPr>
        </p:nvSpPr>
        <p:spPr/>
        <p:txBody>
          <a:bodyPr/>
          <a:lstStyle/>
          <a:p>
            <a:r>
              <a:rPr lang="en-US" dirty="0"/>
              <a:t>ARCHITECTURE OF LSTM</a:t>
            </a:r>
            <a:endParaRPr lang="en-IN" dirty="0"/>
          </a:p>
        </p:txBody>
      </p:sp>
      <p:pic>
        <p:nvPicPr>
          <p:cNvPr id="4" name="Picture 2">
            <a:extLst>
              <a:ext uri="{FF2B5EF4-FFF2-40B4-BE49-F238E27FC236}">
                <a16:creationId xmlns:a16="http://schemas.microsoft.com/office/drawing/2014/main" id="{5BB5A642-96A8-4689-9A4E-449E7A59FC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649" y="2052638"/>
            <a:ext cx="6394478"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E687-5463-40DA-8A2E-7FA26127DDF2}"/>
              </a:ext>
            </a:extLst>
          </p:cNvPr>
          <p:cNvSpPr>
            <a:spLocks noGrp="1"/>
          </p:cNvSpPr>
          <p:nvPr>
            <p:ph type="title"/>
          </p:nvPr>
        </p:nvSpPr>
        <p:spPr/>
        <p:txBody>
          <a:bodyPr/>
          <a:lstStyle/>
          <a:p>
            <a:r>
              <a:rPr lang="en-US" dirty="0"/>
              <a:t>IMAGE CAPTION GENERATOR MODEL</a:t>
            </a:r>
            <a:endParaRPr lang="en-IN" dirty="0"/>
          </a:p>
        </p:txBody>
      </p:sp>
      <p:sp>
        <p:nvSpPr>
          <p:cNvPr id="3" name="Content Placeholder 2">
            <a:extLst>
              <a:ext uri="{FF2B5EF4-FFF2-40B4-BE49-F238E27FC236}">
                <a16:creationId xmlns:a16="http://schemas.microsoft.com/office/drawing/2014/main" id="{2276F978-481E-4866-8821-0073077D7C07}"/>
              </a:ext>
            </a:extLst>
          </p:cNvPr>
          <p:cNvSpPr>
            <a:spLocks noGrp="1"/>
          </p:cNvSpPr>
          <p:nvPr>
            <p:ph idx="1"/>
          </p:nvPr>
        </p:nvSpPr>
        <p:spPr/>
        <p:txBody>
          <a:bodyPr/>
          <a:lstStyle/>
          <a:p>
            <a:pPr algn="l" fontAlgn="base"/>
            <a:r>
              <a:rPr lang="en-US" b="0" i="0" dirty="0">
                <a:solidFill>
                  <a:srgbClr val="FFFF00"/>
                </a:solidFill>
                <a:effectLst/>
                <a:latin typeface="Georgia" panose="02040502050405020303" pitchFamily="18" charset="0"/>
              </a:rPr>
              <a:t>So, to make our image caption generator model, we will be merging these architectures. It is also called a CNN-RNN model.</a:t>
            </a:r>
          </a:p>
          <a:p>
            <a:pPr algn="l" fontAlgn="base">
              <a:buFont typeface="Arial" panose="020B0604020202020204" pitchFamily="34" charset="0"/>
              <a:buChar char="•"/>
            </a:pPr>
            <a:r>
              <a:rPr lang="en-US" b="0" i="0" dirty="0">
                <a:solidFill>
                  <a:srgbClr val="FFFF00"/>
                </a:solidFill>
                <a:effectLst/>
                <a:latin typeface="Georgia" panose="02040502050405020303" pitchFamily="18" charset="0"/>
              </a:rPr>
              <a:t>CNN is used for extracting features from the image. We will use the pre-trained model Xception.</a:t>
            </a:r>
          </a:p>
          <a:p>
            <a:pPr algn="l" fontAlgn="base">
              <a:buFont typeface="Arial" panose="020B0604020202020204" pitchFamily="34" charset="0"/>
              <a:buChar char="•"/>
            </a:pPr>
            <a:r>
              <a:rPr lang="en-US" b="0" i="0" dirty="0">
                <a:solidFill>
                  <a:srgbClr val="FFFF00"/>
                </a:solidFill>
                <a:effectLst/>
                <a:latin typeface="Georgia" panose="02040502050405020303" pitchFamily="18" charset="0"/>
              </a:rPr>
              <a:t>LSTM will use the information from CNN to help generate a description of the image.</a:t>
            </a:r>
            <a:br>
              <a:rPr lang="en-US" b="0" i="0" u="none" strike="noStrike" dirty="0">
                <a:solidFill>
                  <a:srgbClr val="65ABF6"/>
                </a:solidFill>
                <a:effectLst/>
                <a:latin typeface="Georgia" panose="02040502050405020303" pitchFamily="18" charset="0"/>
                <a:hlinkClick r:id="rId2"/>
              </a:rPr>
            </a:br>
            <a:endParaRPr lang="en-IN" dirty="0"/>
          </a:p>
          <a:p>
            <a:pPr marL="0" indent="0">
              <a:buNone/>
            </a:pPr>
            <a:endParaRPr lang="en-IN" dirty="0"/>
          </a:p>
        </p:txBody>
      </p:sp>
    </p:spTree>
    <p:extLst>
      <p:ext uri="{BB962C8B-B14F-4D97-AF65-F5344CB8AC3E}">
        <p14:creationId xmlns:p14="http://schemas.microsoft.com/office/powerpoint/2010/main" val="83732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F2BD-02F1-4427-8135-45806EF88647}"/>
              </a:ext>
            </a:extLst>
          </p:cNvPr>
          <p:cNvSpPr>
            <a:spLocks noGrp="1"/>
          </p:cNvSpPr>
          <p:nvPr>
            <p:ph type="title"/>
          </p:nvPr>
        </p:nvSpPr>
        <p:spPr/>
        <p:txBody>
          <a:bodyPr/>
          <a:lstStyle/>
          <a:p>
            <a:r>
              <a:rPr lang="en-US" dirty="0"/>
              <a:t>THE MODEL </a:t>
            </a:r>
            <a:endParaRPr lang="en-IN" dirty="0"/>
          </a:p>
        </p:txBody>
      </p:sp>
      <p:pic>
        <p:nvPicPr>
          <p:cNvPr id="4" name="Picture 2">
            <a:extLst>
              <a:ext uri="{FF2B5EF4-FFF2-40B4-BE49-F238E27FC236}">
                <a16:creationId xmlns:a16="http://schemas.microsoft.com/office/drawing/2014/main" id="{210B66E1-9A38-4435-BD5B-6460BD12A3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815" y="2052638"/>
            <a:ext cx="7966146"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9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FFFF-59BC-46C6-B657-15B89C0175E5}"/>
              </a:ext>
            </a:extLst>
          </p:cNvPr>
          <p:cNvSpPr>
            <a:spLocks noGrp="1"/>
          </p:cNvSpPr>
          <p:nvPr>
            <p:ph type="title"/>
          </p:nvPr>
        </p:nvSpPr>
        <p:spPr/>
        <p:txBody>
          <a:bodyPr/>
          <a:lstStyle/>
          <a:p>
            <a:r>
              <a:rPr lang="en-US" dirty="0"/>
              <a:t>RESULT</a:t>
            </a:r>
            <a:endParaRPr lang="en-IN" dirty="0"/>
          </a:p>
        </p:txBody>
      </p:sp>
      <p:pic>
        <p:nvPicPr>
          <p:cNvPr id="4" name="Picture 2">
            <a:extLst>
              <a:ext uri="{FF2B5EF4-FFF2-40B4-BE49-F238E27FC236}">
                <a16:creationId xmlns:a16="http://schemas.microsoft.com/office/drawing/2014/main" id="{2FDC4065-A691-441F-B236-AF4725E009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411523"/>
            <a:ext cx="8947150" cy="347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5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B20C-1F9F-4F1E-94D8-48E70E530E57}"/>
              </a:ext>
            </a:extLst>
          </p:cNvPr>
          <p:cNvSpPr>
            <a:spLocks noGrp="1"/>
          </p:cNvSpPr>
          <p:nvPr>
            <p:ph type="title"/>
          </p:nvPr>
        </p:nvSpPr>
        <p:spPr/>
        <p:txBody>
          <a:bodyPr/>
          <a:lstStyle/>
          <a:p>
            <a:r>
              <a:rPr lang="en-US" dirty="0"/>
              <a:t>MORE RESULTS</a:t>
            </a:r>
            <a:endParaRPr lang="en-IN" dirty="0"/>
          </a:p>
        </p:txBody>
      </p:sp>
      <p:pic>
        <p:nvPicPr>
          <p:cNvPr id="4" name="Picture 2">
            <a:extLst>
              <a:ext uri="{FF2B5EF4-FFF2-40B4-BE49-F238E27FC236}">
                <a16:creationId xmlns:a16="http://schemas.microsoft.com/office/drawing/2014/main" id="{A0D92B88-27F5-4F0B-8606-BD75FC6A86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408248"/>
            <a:ext cx="8947150" cy="348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51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8D6C-5404-4179-988E-895E0D793E2C}"/>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AB2AD8B1-B273-4318-811E-2E92CC0BE725}"/>
              </a:ext>
            </a:extLst>
          </p:cNvPr>
          <p:cNvSpPr>
            <a:spLocks noGrp="1"/>
          </p:cNvSpPr>
          <p:nvPr>
            <p:ph idx="1"/>
          </p:nvPr>
        </p:nvSpPr>
        <p:spPr/>
        <p:txBody>
          <a:bodyPr/>
          <a:lstStyle/>
          <a:p>
            <a:pPr marL="0" indent="0">
              <a:buNone/>
            </a:pPr>
            <a:r>
              <a:rPr lang="en-US" b="0" i="0" dirty="0">
                <a:solidFill>
                  <a:schemeClr val="bg1"/>
                </a:solidFill>
                <a:effectLst/>
                <a:latin typeface="Georgia" panose="02040502050405020303" pitchFamily="18" charset="0"/>
              </a:rPr>
              <a:t>In this project, we have implemented a CNN-RNN model by building an image caption generator. Some key points to note are that our model depends on the data, so, it cannot predict the words that are out of its vocabulary. We used a small dataset consisting of 8000 images. For production-level models, we need to train on datasets larger than 100,000 images which can produce better accuracy models.</a:t>
            </a:r>
          </a:p>
          <a:p>
            <a:pPr marL="0" indent="0">
              <a:buNone/>
            </a:pPr>
            <a:endParaRPr lang="en-IN" dirty="0">
              <a:solidFill>
                <a:schemeClr val="bg1"/>
              </a:solidFill>
            </a:endParaRPr>
          </a:p>
        </p:txBody>
      </p:sp>
    </p:spTree>
    <p:extLst>
      <p:ext uri="{BB962C8B-B14F-4D97-AF65-F5344CB8AC3E}">
        <p14:creationId xmlns:p14="http://schemas.microsoft.com/office/powerpoint/2010/main" val="3681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278FD7-DBB9-419A-963E-2047C9589DF1}"/>
              </a:ext>
            </a:extLst>
          </p:cNvPr>
          <p:cNvSpPr txBox="1">
            <a:spLocks/>
          </p:cNvSpPr>
          <p:nvPr/>
        </p:nvSpPr>
        <p:spPr>
          <a:xfrm>
            <a:off x="3469378" y="72708"/>
            <a:ext cx="4837473" cy="31071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i="1" dirty="0">
                <a:latin typeface="Times New Roman" panose="02020603050405020304" pitchFamily="18" charset="0"/>
                <a:cs typeface="Times New Roman" panose="02020603050405020304" pitchFamily="18" charset="0"/>
              </a:rPr>
              <a:t>   MINOR PROJECT PRESENTATION</a:t>
            </a:r>
            <a:endParaRPr lang="en-IN" sz="1800" b="1" i="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92D56597-88FF-4540-B3DF-BEDC1B6FC750}"/>
              </a:ext>
            </a:extLst>
          </p:cNvPr>
          <p:cNvSpPr txBox="1">
            <a:spLocks/>
          </p:cNvSpPr>
          <p:nvPr/>
        </p:nvSpPr>
        <p:spPr>
          <a:xfrm>
            <a:off x="4189211" y="436153"/>
            <a:ext cx="3596710" cy="6658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i="1" dirty="0">
                <a:solidFill>
                  <a:srgbClr val="FFC000"/>
                </a:solidFill>
                <a:latin typeface="Times New Roman" panose="02020603050405020304" pitchFamily="18" charset="0"/>
                <a:cs typeface="Times New Roman" panose="02020603050405020304" pitchFamily="18" charset="0"/>
              </a:rPr>
              <a:t>IMAGE CAPTIONING</a:t>
            </a:r>
            <a:r>
              <a:rPr lang="en-US"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982603-068E-4B0A-A23D-60BCA8FC8B91}"/>
              </a:ext>
            </a:extLst>
          </p:cNvPr>
          <p:cNvSpPr txBox="1"/>
          <p:nvPr/>
        </p:nvSpPr>
        <p:spPr>
          <a:xfrm>
            <a:off x="3630967" y="1009646"/>
            <a:ext cx="5601810" cy="58477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Submitted in partial fulfillment of the requirements </a:t>
            </a:r>
          </a:p>
          <a:p>
            <a:r>
              <a:rPr lang="en-US" sz="1600" i="1" dirty="0">
                <a:latin typeface="Times New Roman" panose="02020603050405020304" pitchFamily="18" charset="0"/>
                <a:cs typeface="Times New Roman" panose="02020603050405020304" pitchFamily="18" charset="0"/>
              </a:rPr>
              <a:t>               for the award of the degree of</a:t>
            </a:r>
            <a:endParaRPr lang="en-IN" sz="16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78F35F-86BD-4DDC-8159-FFADE754B7B3}"/>
              </a:ext>
            </a:extLst>
          </p:cNvPr>
          <p:cNvSpPr txBox="1"/>
          <p:nvPr/>
        </p:nvSpPr>
        <p:spPr>
          <a:xfrm>
            <a:off x="3630967" y="1672176"/>
            <a:ext cx="5299969"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Bachelor of Technology</a:t>
            </a:r>
          </a:p>
          <a:p>
            <a:r>
              <a:rPr lang="en-US" sz="2000" b="1" dirty="0">
                <a:latin typeface="Times New Roman" panose="02020603050405020304" pitchFamily="18" charset="0"/>
                <a:cs typeface="Times New Roman" panose="02020603050405020304" pitchFamily="18" charset="0"/>
              </a:rPr>
              <a:t>Computer Science and Engineering</a:t>
            </a:r>
            <a:endParaRPr lang="en-IN" sz="2000" b="1" dirty="0">
              <a:latin typeface="Times New Roman" panose="02020603050405020304" pitchFamily="18" charset="0"/>
              <a:cs typeface="Times New Roman" panose="02020603050405020304" pitchFamily="18" charset="0"/>
            </a:endParaRPr>
          </a:p>
        </p:txBody>
      </p:sp>
      <p:pic>
        <p:nvPicPr>
          <p:cNvPr id="8" name="Picture 7" descr="Related image">
            <a:extLst>
              <a:ext uri="{FF2B5EF4-FFF2-40B4-BE49-F238E27FC236}">
                <a16:creationId xmlns:a16="http://schemas.microsoft.com/office/drawing/2014/main" id="{12A8D9B5-748C-4325-BFF6-0EEF317614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68175" y="2395870"/>
            <a:ext cx="1981200" cy="1380319"/>
          </a:xfrm>
          <a:prstGeom prst="rect">
            <a:avLst/>
          </a:prstGeom>
          <a:noFill/>
          <a:ln>
            <a:noFill/>
          </a:ln>
        </p:spPr>
      </p:pic>
      <p:sp>
        <p:nvSpPr>
          <p:cNvPr id="9" name="TextBox 8">
            <a:extLst>
              <a:ext uri="{FF2B5EF4-FFF2-40B4-BE49-F238E27FC236}">
                <a16:creationId xmlns:a16="http://schemas.microsoft.com/office/drawing/2014/main" id="{AC8AE4F5-5B74-4DA8-904A-AEEE23AF3E45}"/>
              </a:ext>
            </a:extLst>
          </p:cNvPr>
          <p:cNvSpPr txBox="1"/>
          <p:nvPr/>
        </p:nvSpPr>
        <p:spPr>
          <a:xfrm>
            <a:off x="8930936" y="1840342"/>
            <a:ext cx="3844031" cy="646331"/>
          </a:xfrm>
          <a:prstGeom prst="rect">
            <a:avLst/>
          </a:prstGeom>
          <a:noFill/>
        </p:spPr>
        <p:txBody>
          <a:bodyPr wrap="square" rtlCol="0">
            <a:spAutoFit/>
          </a:bodyPr>
          <a:lstStyle/>
          <a:p>
            <a:r>
              <a:rPr lang="en-US" dirty="0"/>
              <a:t>Submitted by:</a:t>
            </a:r>
          </a:p>
          <a:p>
            <a:r>
              <a:rPr lang="en-US" dirty="0"/>
              <a:t>    Team - 17</a:t>
            </a:r>
          </a:p>
        </p:txBody>
      </p:sp>
      <p:sp>
        <p:nvSpPr>
          <p:cNvPr id="10" name="TextBox 9">
            <a:extLst>
              <a:ext uri="{FF2B5EF4-FFF2-40B4-BE49-F238E27FC236}">
                <a16:creationId xmlns:a16="http://schemas.microsoft.com/office/drawing/2014/main" id="{5D3687A1-3B69-47F5-BC85-C3F4BFBAB6A2}"/>
              </a:ext>
            </a:extLst>
          </p:cNvPr>
          <p:cNvSpPr txBox="1"/>
          <p:nvPr/>
        </p:nvSpPr>
        <p:spPr>
          <a:xfrm>
            <a:off x="301841" y="2229330"/>
            <a:ext cx="2423603" cy="646331"/>
          </a:xfrm>
          <a:prstGeom prst="rect">
            <a:avLst/>
          </a:prstGeom>
          <a:noFill/>
        </p:spPr>
        <p:txBody>
          <a:bodyPr wrap="square" rtlCol="0">
            <a:spAutoFit/>
          </a:bodyPr>
          <a:lstStyle/>
          <a:p>
            <a:r>
              <a:rPr lang="en-US" dirty="0"/>
              <a:t>Guide:</a:t>
            </a:r>
          </a:p>
          <a:p>
            <a:r>
              <a:rPr lang="en-US" dirty="0"/>
              <a:t>Ms. Teena Verma</a:t>
            </a:r>
            <a:endParaRPr lang="en-IN" dirty="0"/>
          </a:p>
        </p:txBody>
      </p:sp>
      <p:sp>
        <p:nvSpPr>
          <p:cNvPr id="11" name="TextBox 10">
            <a:extLst>
              <a:ext uri="{FF2B5EF4-FFF2-40B4-BE49-F238E27FC236}">
                <a16:creationId xmlns:a16="http://schemas.microsoft.com/office/drawing/2014/main" id="{F90E9D2E-8BE7-4842-A919-EA714BBC32DE}"/>
              </a:ext>
            </a:extLst>
          </p:cNvPr>
          <p:cNvSpPr txBox="1"/>
          <p:nvPr/>
        </p:nvSpPr>
        <p:spPr>
          <a:xfrm>
            <a:off x="2493781" y="3784228"/>
            <a:ext cx="698757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HMR INSTITUTE OF TECHNOLOGY &amp; MANAGEMENT</a:t>
            </a:r>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091C2F2-4E0B-47CD-BD8F-E7F3A94844F4}"/>
              </a:ext>
            </a:extLst>
          </p:cNvPr>
          <p:cNvSpPr txBox="1"/>
          <p:nvPr/>
        </p:nvSpPr>
        <p:spPr>
          <a:xfrm>
            <a:off x="4535646" y="4114744"/>
            <a:ext cx="447434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HAMIDPUR, DELHI 110 036</a:t>
            </a:r>
            <a:endParaRPr lang="en-IN"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08E4C5-91C9-4D10-8AF3-C080F706BD70}"/>
              </a:ext>
            </a:extLst>
          </p:cNvPr>
          <p:cNvSpPr txBox="1"/>
          <p:nvPr/>
        </p:nvSpPr>
        <p:spPr>
          <a:xfrm>
            <a:off x="5121571" y="4369210"/>
            <a:ext cx="330249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Affiliated to</a:t>
            </a:r>
            <a:endParaRPr lang="en-IN" sz="1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CFE7A9A-C66D-450D-9512-01F8AF5E3AAC}"/>
              </a:ext>
            </a:extLst>
          </p:cNvPr>
          <p:cNvSpPr txBox="1"/>
          <p:nvPr/>
        </p:nvSpPr>
        <p:spPr>
          <a:xfrm>
            <a:off x="2400669" y="4684757"/>
            <a:ext cx="676108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GURU GOBIND SINGH INDRAPRASTHA UNIVERSITY</a:t>
            </a:r>
            <a:endParaRPr lang="en-IN" sz="2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0DCACB-29C3-4C08-A597-38F27037DD36}"/>
              </a:ext>
            </a:extLst>
          </p:cNvPr>
          <p:cNvSpPr txBox="1"/>
          <p:nvPr/>
        </p:nvSpPr>
        <p:spPr>
          <a:xfrm>
            <a:off x="3857349" y="5142514"/>
            <a:ext cx="406153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Sector – 16C Dwarka, Delhi – 110075, India</a:t>
            </a:r>
            <a:endParaRPr lang="en-IN" sz="16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8C70094-C618-4A2D-8145-CD65372BEB67}"/>
              </a:ext>
            </a:extLst>
          </p:cNvPr>
          <p:cNvSpPr txBox="1"/>
          <p:nvPr/>
        </p:nvSpPr>
        <p:spPr>
          <a:xfrm>
            <a:off x="5316880" y="5481068"/>
            <a:ext cx="145593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2017-2021</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60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FEE2-724F-44F3-8269-368773FFE3EA}"/>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F1BBA0B4-0CDE-4FB6-8CEA-F125B333A918}"/>
              </a:ext>
            </a:extLst>
          </p:cNvPr>
          <p:cNvSpPr>
            <a:spLocks noGrp="1"/>
          </p:cNvSpPr>
          <p:nvPr>
            <p:ph idx="1"/>
          </p:nvPr>
        </p:nvSpPr>
        <p:spPr/>
        <p:txBody>
          <a:bodyPr/>
          <a:lstStyle/>
          <a:p>
            <a:pPr marL="0" indent="0">
              <a:buNone/>
            </a:pPr>
            <a:r>
              <a:rPr lang="en-US" dirty="0"/>
              <a:t>Image Captioning Models can be used at various areas in real life problems like:</a:t>
            </a:r>
          </a:p>
          <a:p>
            <a:pPr marL="0" indent="0">
              <a:buNone/>
            </a:pPr>
            <a:r>
              <a:rPr lang="en-US" dirty="0"/>
              <a:t>	Vehicle Automation</a:t>
            </a:r>
          </a:p>
          <a:p>
            <a:pPr marL="0" indent="0">
              <a:buNone/>
            </a:pPr>
            <a:r>
              <a:rPr lang="en-US" dirty="0"/>
              <a:t>	Robotics</a:t>
            </a:r>
          </a:p>
          <a:p>
            <a:pPr marL="0" indent="0">
              <a:buNone/>
            </a:pPr>
            <a:r>
              <a:rPr lang="en-US" dirty="0"/>
              <a:t>	Medical Sciences</a:t>
            </a:r>
          </a:p>
          <a:p>
            <a:pPr marL="0" indent="0">
              <a:buNone/>
            </a:pPr>
            <a:r>
              <a:rPr lang="en-US" dirty="0"/>
              <a:t>	Aerospace Engineering</a:t>
            </a:r>
            <a:endParaRPr lang="en-IN" dirty="0"/>
          </a:p>
        </p:txBody>
      </p:sp>
    </p:spTree>
    <p:extLst>
      <p:ext uri="{BB962C8B-B14F-4D97-AF65-F5344CB8AC3E}">
        <p14:creationId xmlns:p14="http://schemas.microsoft.com/office/powerpoint/2010/main" val="3209199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2D6B-C544-455B-B567-B408CDEF8710}"/>
              </a:ext>
            </a:extLst>
          </p:cNvPr>
          <p:cNvSpPr>
            <a:spLocks noGrp="1"/>
          </p:cNvSpPr>
          <p:nvPr>
            <p:ph type="title"/>
          </p:nvPr>
        </p:nvSpPr>
        <p:spPr/>
        <p:txBody>
          <a:bodyPr/>
          <a:lstStyle/>
          <a:p>
            <a:r>
              <a:rPr lang="en-US" dirty="0"/>
              <a:t>CONS OF THIS MODEL</a:t>
            </a:r>
            <a:endParaRPr lang="en-IN" dirty="0"/>
          </a:p>
        </p:txBody>
      </p:sp>
      <p:sp>
        <p:nvSpPr>
          <p:cNvPr id="3" name="Content Placeholder 2">
            <a:extLst>
              <a:ext uri="{FF2B5EF4-FFF2-40B4-BE49-F238E27FC236}">
                <a16:creationId xmlns:a16="http://schemas.microsoft.com/office/drawing/2014/main" id="{2DBE7E18-12AE-4F9A-828F-0DD277E26D0A}"/>
              </a:ext>
            </a:extLst>
          </p:cNvPr>
          <p:cNvSpPr>
            <a:spLocks noGrp="1"/>
          </p:cNvSpPr>
          <p:nvPr>
            <p:ph idx="1"/>
          </p:nvPr>
        </p:nvSpPr>
        <p:spPr/>
        <p:txBody>
          <a:bodyPr/>
          <a:lstStyle/>
          <a:p>
            <a:pPr marL="0" indent="0">
              <a:buNone/>
            </a:pPr>
            <a:r>
              <a:rPr lang="en-US" dirty="0"/>
              <a:t>1. Accuracy , definitely the major concern . It lacks a higher accuracy           level.</a:t>
            </a:r>
          </a:p>
          <a:p>
            <a:pPr marL="0" indent="0">
              <a:buNone/>
            </a:pPr>
            <a:r>
              <a:rPr lang="en-US" dirty="0"/>
              <a:t>2. Currently this model requires a lot of processing power. Training this on CPU is not convenient, it requires GPU due to a lot of training Images and Text data.</a:t>
            </a:r>
          </a:p>
          <a:p>
            <a:pPr marL="0" indent="0">
              <a:buNone/>
            </a:pPr>
            <a:r>
              <a:rPr lang="en-US" dirty="0"/>
              <a:t>3. Time Consuming. It takes almost 2 hours on simple GPU to train.</a:t>
            </a:r>
          </a:p>
          <a:p>
            <a:pPr marL="0" indent="0">
              <a:buNone/>
            </a:pPr>
            <a:r>
              <a:rPr lang="en-US" dirty="0"/>
              <a:t> </a:t>
            </a:r>
          </a:p>
        </p:txBody>
      </p:sp>
    </p:spTree>
    <p:extLst>
      <p:ext uri="{BB962C8B-B14F-4D97-AF65-F5344CB8AC3E}">
        <p14:creationId xmlns:p14="http://schemas.microsoft.com/office/powerpoint/2010/main" val="233877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DF0A-22D4-4EE5-8730-CE76CCFF3E6B}"/>
              </a:ext>
            </a:extLst>
          </p:cNvPr>
          <p:cNvSpPr>
            <a:spLocks noGrp="1"/>
          </p:cNvSpPr>
          <p:nvPr>
            <p:ph type="title"/>
          </p:nvPr>
        </p:nvSpPr>
        <p:spPr/>
        <p:txBody>
          <a:bodyPr/>
          <a:lstStyle/>
          <a:p>
            <a:r>
              <a:rPr lang="en-US" dirty="0"/>
              <a:t>Project Links</a:t>
            </a:r>
            <a:endParaRPr lang="en-IN" dirty="0"/>
          </a:p>
        </p:txBody>
      </p:sp>
      <p:sp>
        <p:nvSpPr>
          <p:cNvPr id="3" name="Content Placeholder 2">
            <a:extLst>
              <a:ext uri="{FF2B5EF4-FFF2-40B4-BE49-F238E27FC236}">
                <a16:creationId xmlns:a16="http://schemas.microsoft.com/office/drawing/2014/main" id="{5517F8E6-5F11-40A7-87C4-4F580A727286}"/>
              </a:ext>
            </a:extLst>
          </p:cNvPr>
          <p:cNvSpPr>
            <a:spLocks noGrp="1"/>
          </p:cNvSpPr>
          <p:nvPr>
            <p:ph idx="1"/>
          </p:nvPr>
        </p:nvSpPr>
        <p:spPr/>
        <p:txBody>
          <a:bodyPr/>
          <a:lstStyle/>
          <a:p>
            <a:r>
              <a:rPr lang="en-US" dirty="0"/>
              <a:t>GitHub : </a:t>
            </a:r>
            <a:r>
              <a:rPr lang="en-US" dirty="0">
                <a:hlinkClick r:id="rId2"/>
              </a:rPr>
              <a:t>https://github.com/imdeepak27/Minor-Project-2020-21</a:t>
            </a:r>
            <a:endParaRPr lang="en-US" dirty="0"/>
          </a:p>
          <a:p>
            <a:r>
              <a:rPr lang="en-IN" dirty="0"/>
              <a:t>Kaggle : </a:t>
            </a:r>
            <a:r>
              <a:rPr lang="en-IN" dirty="0">
                <a:hlinkClick r:id="rId3"/>
              </a:rPr>
              <a:t>https://www.kaggle.com/daepak/automated-image-captioning-flickr8k-dataset/edit/run/42331107</a:t>
            </a:r>
            <a:endParaRPr lang="en-IN" dirty="0"/>
          </a:p>
          <a:p>
            <a:r>
              <a:rPr lang="en-IN" dirty="0"/>
              <a:t>Flickr 8k Dataset : </a:t>
            </a:r>
          </a:p>
          <a:p>
            <a:pPr marL="0" indent="0">
              <a:buNone/>
            </a:pPr>
            <a:r>
              <a:rPr lang="en-IN" dirty="0">
                <a:hlinkClick r:id="rId4"/>
              </a:rPr>
              <a:t>https://github.com/jbrownlee/Datasets/releases/download/Flickr8k/Flickr8k_Dataset.zip</a:t>
            </a:r>
            <a:endParaRPr lang="en-IN" dirty="0"/>
          </a:p>
          <a:p>
            <a:pPr marL="0" indent="0">
              <a:buNone/>
            </a:pPr>
            <a:endParaRPr lang="en-IN" dirty="0">
              <a:hlinkClick r:id="rId5"/>
            </a:endParaRPr>
          </a:p>
          <a:p>
            <a:pPr marL="0" indent="0">
              <a:buNone/>
            </a:pPr>
            <a:r>
              <a:rPr lang="en-IN" dirty="0">
                <a:hlinkClick r:id="rId5"/>
              </a:rPr>
              <a:t>https://github.com/jbrownlee/Datasets/releases/download/Flickr8k/Flickr8k_text.zip</a:t>
            </a:r>
            <a:endParaRPr lang="en-IN" dirty="0"/>
          </a:p>
          <a:p>
            <a:endParaRPr lang="en-IN" dirty="0"/>
          </a:p>
        </p:txBody>
      </p:sp>
    </p:spTree>
    <p:extLst>
      <p:ext uri="{BB962C8B-B14F-4D97-AF65-F5344CB8AC3E}">
        <p14:creationId xmlns:p14="http://schemas.microsoft.com/office/powerpoint/2010/main" val="52544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F4B5-140B-4BD3-A4F4-2E26CA062CA7}"/>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9729D411-B94F-4EFD-893C-6ED78A6BC567}"/>
              </a:ext>
            </a:extLst>
          </p:cNvPr>
          <p:cNvSpPr>
            <a:spLocks noGrp="1"/>
          </p:cNvSpPr>
          <p:nvPr>
            <p:ph idx="1"/>
          </p:nvPr>
        </p:nvSpPr>
        <p:spPr/>
        <p:txBody>
          <a:bodyPr/>
          <a:lstStyle/>
          <a:p>
            <a:pPr marL="0" indent="0">
              <a:buNone/>
            </a:pPr>
            <a:r>
              <a:rPr lang="en-IN" dirty="0">
                <a:solidFill>
                  <a:srgbClr val="FFFF00"/>
                </a:solidFill>
                <a:hlinkClick r:id="rId2">
                  <a:extLst>
                    <a:ext uri="{A12FA001-AC4F-418D-AE19-62706E023703}">
                      <ahyp:hlinkClr xmlns:ahyp="http://schemas.microsoft.com/office/drawing/2018/hyperlinkcolor" val="tx"/>
                    </a:ext>
                  </a:extLst>
                </a:hlinkClick>
              </a:rPr>
              <a:t>https://arxiv.org/pdf/1810.04020.pdf</a:t>
            </a:r>
          </a:p>
          <a:p>
            <a:pPr marL="0" indent="0">
              <a:buNone/>
            </a:pPr>
            <a:r>
              <a:rPr lang="en-IN" dirty="0">
                <a:solidFill>
                  <a:srgbClr val="FFFF00"/>
                </a:solidFill>
                <a:hlinkClick r:id="rId2">
                  <a:extLst>
                    <a:ext uri="{A12FA001-AC4F-418D-AE19-62706E023703}">
                      <ahyp:hlinkClr xmlns:ahyp="http://schemas.microsoft.com/office/drawing/2018/hyperlinkcolor" val="tx"/>
                    </a:ext>
                  </a:extLst>
                </a:hlinkClick>
              </a:rPr>
              <a:t>https://papers.nips.cc/paper/9293-image-captioning-transforming-objects-into-words.pdf</a:t>
            </a:r>
          </a:p>
          <a:p>
            <a:pPr marL="0" indent="0">
              <a:buNone/>
            </a:pPr>
            <a:r>
              <a:rPr lang="en-IN" dirty="0">
                <a:solidFill>
                  <a:srgbClr val="FFFF00"/>
                </a:solidFill>
                <a:hlinkClick r:id="rId2">
                  <a:extLst>
                    <a:ext uri="{A12FA001-AC4F-418D-AE19-62706E023703}">
                      <ahyp:hlinkClr xmlns:ahyp="http://schemas.microsoft.com/office/drawing/2018/hyperlinkcolor" val="tx"/>
                    </a:ext>
                  </a:extLst>
                </a:hlinkClick>
              </a:rPr>
              <a:t>https://data-flair.training/blogs/python-based-project-image-caption-generator-cnn/</a:t>
            </a:r>
            <a:endParaRPr lang="en-IN" dirty="0">
              <a:solidFill>
                <a:srgbClr val="FFFF00"/>
              </a:solidFill>
            </a:endParaRPr>
          </a:p>
          <a:p>
            <a:pPr marL="0" indent="0">
              <a:buNone/>
            </a:pPr>
            <a:r>
              <a:rPr lang="en-IN" dirty="0">
                <a:solidFill>
                  <a:srgbClr val="FFFF00"/>
                </a:solidFill>
                <a:hlinkClick r:id="rId3">
                  <a:extLst>
                    <a:ext uri="{A12FA001-AC4F-418D-AE19-62706E023703}">
                      <ahyp:hlinkClr xmlns:ahyp="http://schemas.microsoft.com/office/drawing/2018/hyperlinkcolor" val="tx"/>
                    </a:ext>
                  </a:extLst>
                </a:hlinkClick>
              </a:rPr>
              <a:t>https://machinelearningmastery.com/prepare-photo-caption-dataset-training-deep-learning-model/</a:t>
            </a:r>
            <a:endParaRPr lang="en-IN" dirty="0">
              <a:solidFill>
                <a:srgbClr val="FFFF00"/>
              </a:solidFill>
            </a:endParaRPr>
          </a:p>
          <a:p>
            <a:pPr marL="0" indent="0">
              <a:buNone/>
            </a:pPr>
            <a:r>
              <a:rPr lang="en-IN" dirty="0">
                <a:solidFill>
                  <a:srgbClr val="FFFF00"/>
                </a:solidFill>
                <a:hlinkClick r:id="rId4">
                  <a:extLst>
                    <a:ext uri="{A12FA001-AC4F-418D-AE19-62706E023703}">
                      <ahyp:hlinkClr xmlns:ahyp="http://schemas.microsoft.com/office/drawing/2018/hyperlinkcolor" val="tx"/>
                    </a:ext>
                  </a:extLst>
                </a:hlinkClick>
              </a:rPr>
              <a:t>https://ieeexplore.ieee.org/document/8308186</a:t>
            </a:r>
            <a:endParaRPr lang="en-IN" dirty="0">
              <a:solidFill>
                <a:srgbClr val="FFFF00"/>
              </a:solidFill>
            </a:endParaRPr>
          </a:p>
          <a:p>
            <a:pPr marL="0" indent="0">
              <a:buNone/>
            </a:pPr>
            <a:r>
              <a:rPr lang="en-IN" dirty="0">
                <a:solidFill>
                  <a:srgbClr val="FFFF00"/>
                </a:solidFill>
                <a:hlinkClick r:id="rId5">
                  <a:extLst>
                    <a:ext uri="{A12FA001-AC4F-418D-AE19-62706E023703}">
                      <ahyp:hlinkClr xmlns:ahyp="http://schemas.microsoft.com/office/drawing/2018/hyperlinkcolor" val="tx"/>
                    </a:ext>
                  </a:extLst>
                </a:hlinkClick>
              </a:rPr>
              <a:t>https://arxiv.org/abs/1808.03314</a:t>
            </a:r>
            <a:endParaRPr lang="en-IN" dirty="0">
              <a:solidFill>
                <a:srgbClr val="FFFF00"/>
              </a:solidFill>
            </a:endParaRPr>
          </a:p>
          <a:p>
            <a:pPr marL="0" indent="0">
              <a:buNone/>
            </a:pPr>
            <a:endParaRPr lang="en-IN" dirty="0">
              <a:solidFill>
                <a:srgbClr val="FFFF00"/>
              </a:solidFill>
            </a:endParaRPr>
          </a:p>
        </p:txBody>
      </p:sp>
    </p:spTree>
    <p:extLst>
      <p:ext uri="{BB962C8B-B14F-4D97-AF65-F5344CB8AC3E}">
        <p14:creationId xmlns:p14="http://schemas.microsoft.com/office/powerpoint/2010/main" val="233380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24670-C10C-4773-B165-2D3271271B1E}"/>
              </a:ext>
            </a:extLst>
          </p:cNvPr>
          <p:cNvSpPr>
            <a:spLocks noGrp="1"/>
          </p:cNvSpPr>
          <p:nvPr>
            <p:ph idx="1"/>
          </p:nvPr>
        </p:nvSpPr>
        <p:spPr>
          <a:xfrm>
            <a:off x="1624614" y="2104009"/>
            <a:ext cx="7554896" cy="2317072"/>
          </a:xfrm>
        </p:spPr>
        <p:txBody>
          <a:bodyPr>
            <a:normAutofit/>
          </a:bodyPr>
          <a:lstStyle/>
          <a:p>
            <a:pPr marL="0" indent="0">
              <a:buNone/>
            </a:pPr>
            <a:r>
              <a:rPr lang="en-US" b="1" dirty="0">
                <a:solidFill>
                  <a:srgbClr val="FFFF00"/>
                </a:solidFill>
              </a:rPr>
              <a:t>              </a:t>
            </a:r>
            <a:r>
              <a:rPr lang="en-US" sz="8600" b="1" dirty="0">
                <a:solidFill>
                  <a:srgbClr val="FFFF00"/>
                </a:solidFill>
                <a:latin typeface="Algerian" panose="04020705040A02060702" pitchFamily="82" charset="0"/>
              </a:rPr>
              <a:t>THANK YOU</a:t>
            </a:r>
            <a:endParaRPr lang="en-IN" sz="8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406268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D04A-72F1-43F4-9FF0-AB0FA2B0EC80}"/>
              </a:ext>
            </a:extLst>
          </p:cNvPr>
          <p:cNvSpPr>
            <a:spLocks noGrp="1"/>
          </p:cNvSpPr>
          <p:nvPr>
            <p:ph type="title"/>
          </p:nvPr>
        </p:nvSpPr>
        <p:spPr/>
        <p:txBody>
          <a:bodyPr/>
          <a:lstStyle/>
          <a:p>
            <a:r>
              <a:rPr lang="en-US" dirty="0"/>
              <a:t>The Team </a:t>
            </a:r>
            <a:endParaRPr lang="en-IN" dirty="0"/>
          </a:p>
        </p:txBody>
      </p:sp>
      <p:sp>
        <p:nvSpPr>
          <p:cNvPr id="3" name="Content Placeholder 2">
            <a:extLst>
              <a:ext uri="{FF2B5EF4-FFF2-40B4-BE49-F238E27FC236}">
                <a16:creationId xmlns:a16="http://schemas.microsoft.com/office/drawing/2014/main" id="{D38FC981-957E-40B2-8A85-212EFC01918E}"/>
              </a:ext>
            </a:extLst>
          </p:cNvPr>
          <p:cNvSpPr>
            <a:spLocks noGrp="1"/>
          </p:cNvSpPr>
          <p:nvPr>
            <p:ph idx="1"/>
          </p:nvPr>
        </p:nvSpPr>
        <p:spPr/>
        <p:txBody>
          <a:bodyPr>
            <a:normAutofit lnSpcReduction="10000"/>
          </a:bodyPr>
          <a:lstStyle/>
          <a:p>
            <a:pPr marL="457200" indent="-457200">
              <a:buAutoNum type="arabicPeriod"/>
            </a:pPr>
            <a:r>
              <a:rPr lang="en-US" b="1" dirty="0">
                <a:solidFill>
                  <a:schemeClr val="bg1"/>
                </a:solidFill>
              </a:rPr>
              <a:t>Deepak Kumar                     00796502717</a:t>
            </a:r>
          </a:p>
          <a:p>
            <a:pPr marL="457200" indent="-457200">
              <a:buAutoNum type="arabicPeriod"/>
            </a:pPr>
            <a:r>
              <a:rPr lang="en-US" b="1" dirty="0">
                <a:solidFill>
                  <a:schemeClr val="bg1"/>
                </a:solidFill>
              </a:rPr>
              <a:t>Deepak Kumar Rai               00696502717</a:t>
            </a:r>
          </a:p>
          <a:p>
            <a:pPr marL="457200" indent="-457200">
              <a:buAutoNum type="arabicPeriod"/>
            </a:pPr>
            <a:r>
              <a:rPr lang="en-US" b="1" dirty="0">
                <a:solidFill>
                  <a:schemeClr val="bg1"/>
                </a:solidFill>
              </a:rPr>
              <a:t>Jnaneshwar                           01096502717</a:t>
            </a:r>
          </a:p>
          <a:p>
            <a:pPr marL="457200" indent="-457200">
              <a:buAutoNum type="arabicPeriod"/>
            </a:pPr>
            <a:r>
              <a:rPr lang="en-US" b="1" dirty="0">
                <a:solidFill>
                  <a:schemeClr val="bg1"/>
                </a:solidFill>
              </a:rPr>
              <a:t>Manthan Singh                      01396502717</a:t>
            </a:r>
          </a:p>
          <a:p>
            <a:pPr marL="0" indent="0">
              <a:buNone/>
            </a:pPr>
            <a:endParaRPr lang="en-IN" dirty="0"/>
          </a:p>
          <a:p>
            <a:pPr marL="0" indent="0">
              <a:buNone/>
            </a:pPr>
            <a:endParaRPr lang="en-IN" dirty="0"/>
          </a:p>
          <a:p>
            <a:pPr marL="0" indent="0">
              <a:buNone/>
            </a:pPr>
            <a:r>
              <a:rPr lang="en-IN" u="sng" dirty="0"/>
              <a:t>Guided by:</a:t>
            </a:r>
          </a:p>
          <a:p>
            <a:pPr marL="0" indent="0">
              <a:buNone/>
            </a:pPr>
            <a:r>
              <a:rPr lang="en-IN" dirty="0">
                <a:solidFill>
                  <a:schemeClr val="bg1"/>
                </a:solidFill>
              </a:rPr>
              <a:t>Ms. Teena Verma</a:t>
            </a:r>
          </a:p>
          <a:p>
            <a:pPr marL="0" indent="0">
              <a:buNone/>
            </a:pPr>
            <a:r>
              <a:rPr lang="en-IN" dirty="0"/>
              <a:t>Associate Professor</a:t>
            </a:r>
          </a:p>
          <a:p>
            <a:pPr marL="0" indent="0">
              <a:buNone/>
            </a:pPr>
            <a:r>
              <a:rPr lang="en-IN" dirty="0"/>
              <a:t>(Department of Computer Science and Engineering, HMRITM)</a:t>
            </a:r>
          </a:p>
          <a:p>
            <a:pPr marL="0" indent="0">
              <a:buNone/>
            </a:pPr>
            <a:endParaRPr lang="en-IN" dirty="0"/>
          </a:p>
        </p:txBody>
      </p:sp>
    </p:spTree>
    <p:extLst>
      <p:ext uri="{BB962C8B-B14F-4D97-AF65-F5344CB8AC3E}">
        <p14:creationId xmlns:p14="http://schemas.microsoft.com/office/powerpoint/2010/main" val="172317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EBF5-FF4D-475A-93EA-C15EC2CEFCD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E3D8472-133B-491F-AADF-11BCDC8D2C53}"/>
              </a:ext>
            </a:extLst>
          </p:cNvPr>
          <p:cNvSpPr>
            <a:spLocks noGrp="1"/>
          </p:cNvSpPr>
          <p:nvPr>
            <p:ph idx="1"/>
          </p:nvPr>
        </p:nvSpPr>
        <p:spPr/>
        <p:txBody>
          <a:bodyPr>
            <a:normAutofit fontScale="85000" lnSpcReduction="20000"/>
          </a:bodyPr>
          <a:lstStyle/>
          <a:p>
            <a:pPr marL="457200" indent="-457200">
              <a:buAutoNum type="arabicPeriod"/>
            </a:pPr>
            <a:r>
              <a:rPr lang="en-US" dirty="0">
                <a:solidFill>
                  <a:srgbClr val="FFFF00"/>
                </a:solidFill>
              </a:rPr>
              <a:t>Introduction</a:t>
            </a:r>
          </a:p>
          <a:p>
            <a:pPr marL="457200" indent="-457200">
              <a:buAutoNum type="arabicPeriod"/>
            </a:pPr>
            <a:r>
              <a:rPr lang="en-US" dirty="0">
                <a:solidFill>
                  <a:srgbClr val="FFFF00"/>
                </a:solidFill>
              </a:rPr>
              <a:t>Objective</a:t>
            </a:r>
          </a:p>
          <a:p>
            <a:pPr marL="457200" indent="-457200">
              <a:buAutoNum type="arabicPeriod"/>
            </a:pPr>
            <a:r>
              <a:rPr lang="en-US" dirty="0">
                <a:solidFill>
                  <a:srgbClr val="FFFF00"/>
                </a:solidFill>
              </a:rPr>
              <a:t>The Dataset</a:t>
            </a:r>
          </a:p>
          <a:p>
            <a:pPr marL="457200" indent="-457200">
              <a:buAutoNum type="arabicPeriod"/>
            </a:pPr>
            <a:r>
              <a:rPr lang="en-US" dirty="0">
                <a:solidFill>
                  <a:srgbClr val="FFFF00"/>
                </a:solidFill>
              </a:rPr>
              <a:t>What is CNN?</a:t>
            </a:r>
          </a:p>
          <a:p>
            <a:pPr marL="457200" indent="-457200">
              <a:buAutoNum type="arabicPeriod"/>
            </a:pPr>
            <a:r>
              <a:rPr lang="en-US" dirty="0">
                <a:solidFill>
                  <a:srgbClr val="FFFF00"/>
                </a:solidFill>
              </a:rPr>
              <a:t>What is RNN?</a:t>
            </a:r>
          </a:p>
          <a:p>
            <a:pPr marL="457200" indent="-457200">
              <a:buAutoNum type="arabicPeriod"/>
            </a:pPr>
            <a:r>
              <a:rPr lang="en-US" dirty="0">
                <a:solidFill>
                  <a:srgbClr val="FFFF00"/>
                </a:solidFill>
              </a:rPr>
              <a:t>What is LSTM?</a:t>
            </a:r>
          </a:p>
          <a:p>
            <a:pPr marL="457200" indent="-457200">
              <a:buAutoNum type="arabicPeriod"/>
            </a:pPr>
            <a:r>
              <a:rPr lang="en-US" dirty="0">
                <a:solidFill>
                  <a:srgbClr val="FFFF00"/>
                </a:solidFill>
              </a:rPr>
              <a:t>The Model</a:t>
            </a:r>
          </a:p>
          <a:p>
            <a:pPr marL="457200" indent="-457200">
              <a:buAutoNum type="arabicPeriod"/>
            </a:pPr>
            <a:r>
              <a:rPr lang="en-US" dirty="0">
                <a:solidFill>
                  <a:srgbClr val="FFFF00"/>
                </a:solidFill>
              </a:rPr>
              <a:t>Result</a:t>
            </a:r>
          </a:p>
          <a:p>
            <a:pPr marL="457200" indent="-457200">
              <a:buAutoNum type="arabicPeriod"/>
            </a:pPr>
            <a:r>
              <a:rPr lang="en-US" dirty="0">
                <a:solidFill>
                  <a:srgbClr val="FFFF00"/>
                </a:solidFill>
              </a:rPr>
              <a:t>Summary</a:t>
            </a:r>
          </a:p>
          <a:p>
            <a:pPr marL="457200" indent="-457200">
              <a:buAutoNum type="arabicPeriod"/>
            </a:pPr>
            <a:r>
              <a:rPr lang="en-US" dirty="0">
                <a:solidFill>
                  <a:srgbClr val="FFFF00"/>
                </a:solidFill>
              </a:rPr>
              <a:t>Future Scope</a:t>
            </a:r>
          </a:p>
          <a:p>
            <a:pPr marL="457200" indent="-457200">
              <a:buAutoNum type="arabicPeriod"/>
            </a:pPr>
            <a:r>
              <a:rPr lang="en-US" dirty="0">
                <a:solidFill>
                  <a:srgbClr val="FFFF00"/>
                </a:solidFill>
              </a:rPr>
              <a:t>Bibliography</a:t>
            </a:r>
          </a:p>
          <a:p>
            <a:pPr marL="457200" indent="-457200">
              <a:buAutoNum type="arabicPeriod"/>
            </a:pPr>
            <a:r>
              <a:rPr lang="en-US" dirty="0">
                <a:solidFill>
                  <a:srgbClr val="FFFF00"/>
                </a:solidFill>
              </a:rPr>
              <a:t>Links Related to Project</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IN" dirty="0"/>
          </a:p>
        </p:txBody>
      </p:sp>
    </p:spTree>
    <p:extLst>
      <p:ext uri="{BB962C8B-B14F-4D97-AF65-F5344CB8AC3E}">
        <p14:creationId xmlns:p14="http://schemas.microsoft.com/office/powerpoint/2010/main" val="288834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4032-9947-4045-9855-653CC454B22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92AEDFA-B1CA-44B6-BA08-066E7177DAFF}"/>
              </a:ext>
            </a:extLst>
          </p:cNvPr>
          <p:cNvSpPr>
            <a:spLocks noGrp="1"/>
          </p:cNvSpPr>
          <p:nvPr>
            <p:ph idx="1"/>
          </p:nvPr>
        </p:nvSpPr>
        <p:spPr/>
        <p:txBody>
          <a:bodyPr/>
          <a:lstStyle/>
          <a:p>
            <a:pPr marL="0" indent="0" algn="l" fontAlgn="base">
              <a:buNone/>
            </a:pPr>
            <a:r>
              <a:rPr lang="en-US" b="0" i="0" dirty="0">
                <a:solidFill>
                  <a:srgbClr val="FFC000"/>
                </a:solidFill>
                <a:effectLst/>
                <a:latin typeface="Georgia" panose="02040502050405020303" pitchFamily="18" charset="0"/>
              </a:rPr>
              <a:t>You saw an image and your brain can easily tell what the image is about, but can a computer tell what the image is representing? Computer vision researchers worked on this a lot and they considered it impossible until now! With the advancement in Deep learning techniques, availability of huge datasets and computer power, we can build models that can generate captions for an image.</a:t>
            </a:r>
          </a:p>
          <a:p>
            <a:pPr marL="0" indent="0" algn="l" fontAlgn="base">
              <a:buNone/>
            </a:pPr>
            <a:r>
              <a:rPr lang="en-US" b="0" i="0" dirty="0">
                <a:solidFill>
                  <a:srgbClr val="FFC000"/>
                </a:solidFill>
                <a:effectLst/>
                <a:latin typeface="Georgia" panose="02040502050405020303" pitchFamily="18" charset="0"/>
              </a:rPr>
              <a:t>	This is what we are going to implement in this Python based project 	where we will use deep learning techniques of Convolutional Neural 	Networks and a type of Recurrent Neural Network (LSTM) together.</a:t>
            </a:r>
          </a:p>
          <a:p>
            <a:pPr marL="0" indent="0">
              <a:buNone/>
            </a:pPr>
            <a:endParaRPr lang="en-IN" dirty="0"/>
          </a:p>
        </p:txBody>
      </p:sp>
    </p:spTree>
    <p:extLst>
      <p:ext uri="{BB962C8B-B14F-4D97-AF65-F5344CB8AC3E}">
        <p14:creationId xmlns:p14="http://schemas.microsoft.com/office/powerpoint/2010/main" val="139129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E83C-AB00-4AF5-B842-7455173861CB}"/>
              </a:ext>
            </a:extLst>
          </p:cNvPr>
          <p:cNvSpPr>
            <a:spLocks noGrp="1"/>
          </p:cNvSpPr>
          <p:nvPr>
            <p:ph type="title"/>
          </p:nvPr>
        </p:nvSpPr>
        <p:spPr/>
        <p:txBody>
          <a:bodyPr/>
          <a:lstStyle/>
          <a:p>
            <a:r>
              <a:rPr lang="en-US" dirty="0"/>
              <a:t>WHAT IS IMAGE CAPTION GENERATOR</a:t>
            </a:r>
            <a:endParaRPr lang="en-IN" dirty="0"/>
          </a:p>
        </p:txBody>
      </p:sp>
      <p:sp>
        <p:nvSpPr>
          <p:cNvPr id="3" name="Content Placeholder 2">
            <a:extLst>
              <a:ext uri="{FF2B5EF4-FFF2-40B4-BE49-F238E27FC236}">
                <a16:creationId xmlns:a16="http://schemas.microsoft.com/office/drawing/2014/main" id="{9FFF6127-CA28-4BB8-9AC5-6F3510CD5FDA}"/>
              </a:ext>
            </a:extLst>
          </p:cNvPr>
          <p:cNvSpPr>
            <a:spLocks noGrp="1"/>
          </p:cNvSpPr>
          <p:nvPr>
            <p:ph idx="1"/>
          </p:nvPr>
        </p:nvSpPr>
        <p:spPr/>
        <p:txBody>
          <a:bodyPr/>
          <a:lstStyle/>
          <a:p>
            <a:pPr marL="0" indent="0">
              <a:buNone/>
            </a:pPr>
            <a:r>
              <a:rPr lang="en-US" b="0" i="0" dirty="0">
                <a:solidFill>
                  <a:srgbClr val="FFC000"/>
                </a:solidFill>
                <a:effectLst/>
                <a:latin typeface="Georgia" panose="02040502050405020303" pitchFamily="18" charset="0"/>
              </a:rPr>
              <a:t>Image caption generator is a task that involves computer vision and natural language processing concepts to recognize the context of an image and describe them in a natural language like English.</a:t>
            </a:r>
            <a:endParaRPr lang="en-IN" dirty="0">
              <a:solidFill>
                <a:srgbClr val="FFC000"/>
              </a:solidFill>
            </a:endParaRPr>
          </a:p>
          <a:p>
            <a:pPr marL="0" indent="0">
              <a:buNone/>
            </a:pPr>
            <a:endParaRPr lang="en-IN" dirty="0"/>
          </a:p>
        </p:txBody>
      </p:sp>
    </p:spTree>
    <p:extLst>
      <p:ext uri="{BB962C8B-B14F-4D97-AF65-F5344CB8AC3E}">
        <p14:creationId xmlns:p14="http://schemas.microsoft.com/office/powerpoint/2010/main" val="267142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A74A-8F6D-4281-9E66-2A477BF8E24A}"/>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3D41929-6ECD-4E85-BC18-EC99AE071968}"/>
              </a:ext>
            </a:extLst>
          </p:cNvPr>
          <p:cNvSpPr>
            <a:spLocks noGrp="1"/>
          </p:cNvSpPr>
          <p:nvPr>
            <p:ph idx="1"/>
          </p:nvPr>
        </p:nvSpPr>
        <p:spPr/>
        <p:txBody>
          <a:bodyPr/>
          <a:lstStyle/>
          <a:p>
            <a:pPr algn="l" fontAlgn="base"/>
            <a:r>
              <a:rPr lang="en-US" b="0" i="0" dirty="0">
                <a:solidFill>
                  <a:srgbClr val="FFFF00"/>
                </a:solidFill>
                <a:effectLst/>
                <a:latin typeface="Georgia" panose="02040502050405020303" pitchFamily="18" charset="0"/>
              </a:rPr>
              <a:t>The objective of our project is to learn the concepts of a CNN and LSTM model and build a working model of Image caption generator by implementing CNN with LSTM.</a:t>
            </a:r>
          </a:p>
          <a:p>
            <a:pPr algn="l" fontAlgn="base"/>
            <a:r>
              <a:rPr lang="en-US" b="0" i="0" dirty="0">
                <a:solidFill>
                  <a:srgbClr val="FFFF00"/>
                </a:solidFill>
                <a:effectLst/>
                <a:latin typeface="Georgia" panose="02040502050405020303" pitchFamily="18" charset="0"/>
              </a:rPr>
              <a:t>In this Python project, we will be implementing the caption generator using </a:t>
            </a:r>
            <a:r>
              <a:rPr lang="en-US" b="1" i="1" u="none" strike="noStrike" dirty="0">
                <a:solidFill>
                  <a:srgbClr val="FFFF00"/>
                </a:solidFill>
                <a:effectLst/>
                <a:latin typeface="inherit"/>
                <a:hlinkClick r:id="rId2">
                  <a:extLst>
                    <a:ext uri="{A12FA001-AC4F-418D-AE19-62706E023703}">
                      <ahyp:hlinkClr xmlns:ahyp="http://schemas.microsoft.com/office/drawing/2018/hyperlinkcolor" val="tx"/>
                    </a:ext>
                  </a:extLst>
                </a:hlinkClick>
              </a:rPr>
              <a:t>CNN (Convolutional Neural Networks)</a:t>
            </a:r>
            <a:r>
              <a:rPr lang="en-US" b="0" i="1" u="none" strike="noStrike" dirty="0">
                <a:solidFill>
                  <a:srgbClr val="FFFF00"/>
                </a:solidFill>
                <a:effectLst/>
                <a:latin typeface="inherit"/>
                <a:hlinkClick r:id="rId2">
                  <a:extLst>
                    <a:ext uri="{A12FA001-AC4F-418D-AE19-62706E023703}">
                      <ahyp:hlinkClr xmlns:ahyp="http://schemas.microsoft.com/office/drawing/2018/hyperlinkcolor" val="tx"/>
                    </a:ext>
                  </a:extLst>
                </a:hlinkClick>
              </a:rPr>
              <a:t> </a:t>
            </a:r>
            <a:r>
              <a:rPr lang="en-US" b="0" i="0" dirty="0">
                <a:solidFill>
                  <a:srgbClr val="FFFF00"/>
                </a:solidFill>
                <a:effectLst/>
                <a:latin typeface="Georgia" panose="02040502050405020303" pitchFamily="18" charset="0"/>
              </a:rPr>
              <a:t>and LSTM (Long short term memory). The image features will be extracted from Xception which is a CNN model trained on the imagenet dataset and then we feed the features into the LSTM model which will be responsible for generating the image captions.</a:t>
            </a:r>
          </a:p>
          <a:p>
            <a:pPr marL="0" indent="0">
              <a:buNone/>
            </a:pPr>
            <a:endParaRPr lang="en-IN" dirty="0"/>
          </a:p>
        </p:txBody>
      </p:sp>
    </p:spTree>
    <p:extLst>
      <p:ext uri="{BB962C8B-B14F-4D97-AF65-F5344CB8AC3E}">
        <p14:creationId xmlns:p14="http://schemas.microsoft.com/office/powerpoint/2010/main" val="355546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7618-CCD2-4407-B8E7-21E7106044E8}"/>
              </a:ext>
            </a:extLst>
          </p:cNvPr>
          <p:cNvSpPr>
            <a:spLocks noGrp="1"/>
          </p:cNvSpPr>
          <p:nvPr>
            <p:ph type="title"/>
          </p:nvPr>
        </p:nvSpPr>
        <p:spPr/>
        <p:txBody>
          <a:bodyPr/>
          <a:lstStyle/>
          <a:p>
            <a:r>
              <a:rPr lang="en-US" dirty="0"/>
              <a:t>THE DATASET</a:t>
            </a:r>
            <a:endParaRPr lang="en-IN" dirty="0"/>
          </a:p>
        </p:txBody>
      </p:sp>
      <p:sp>
        <p:nvSpPr>
          <p:cNvPr id="3" name="Content Placeholder 2">
            <a:extLst>
              <a:ext uri="{FF2B5EF4-FFF2-40B4-BE49-F238E27FC236}">
                <a16:creationId xmlns:a16="http://schemas.microsoft.com/office/drawing/2014/main" id="{751DEDD3-4DAE-401F-B13D-262927A54A0D}"/>
              </a:ext>
            </a:extLst>
          </p:cNvPr>
          <p:cNvSpPr>
            <a:spLocks noGrp="1"/>
          </p:cNvSpPr>
          <p:nvPr>
            <p:ph idx="1"/>
          </p:nvPr>
        </p:nvSpPr>
        <p:spPr/>
        <p:txBody>
          <a:bodyPr>
            <a:normAutofit lnSpcReduction="10000"/>
          </a:bodyPr>
          <a:lstStyle/>
          <a:p>
            <a:pPr algn="l" fontAlgn="base"/>
            <a:r>
              <a:rPr lang="en-US" b="0" i="0" dirty="0">
                <a:solidFill>
                  <a:srgbClr val="FFC000"/>
                </a:solidFill>
                <a:effectLst/>
                <a:latin typeface="Georgia" panose="02040502050405020303" pitchFamily="18" charset="0"/>
              </a:rPr>
              <a:t>For the image caption generator, we will be using the Flickr_8K dataset. There are also other big datasets like Flickr_30K and MSCOCO dataset but it can take weeks just to train the network so we will be using a small Flickr8k dataset. The advantage of a huge dataset is that we can build better models.</a:t>
            </a:r>
          </a:p>
          <a:p>
            <a:pPr algn="l" fontAlgn="base"/>
            <a:r>
              <a:rPr lang="en-US" b="0" i="0" dirty="0">
                <a:solidFill>
                  <a:srgbClr val="FFC000"/>
                </a:solidFill>
                <a:effectLst/>
                <a:latin typeface="Georgia" panose="02040502050405020303" pitchFamily="18" charset="0"/>
              </a:rPr>
              <a:t>Thanks to Jason Brownlee for providing a direct link to download the dataset (Size: 1GB).</a:t>
            </a:r>
          </a:p>
          <a:p>
            <a:pPr algn="l" fontAlgn="base">
              <a:buFont typeface="Arial" panose="020B0604020202020204" pitchFamily="34" charset="0"/>
              <a:buChar char="•"/>
            </a:pPr>
            <a:r>
              <a:rPr lang="en-US" b="0" i="0" u="none" strike="noStrike" dirty="0">
                <a:solidFill>
                  <a:srgbClr val="FFC000"/>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Flicker8k_Dataset </a:t>
            </a:r>
            <a:endParaRPr lang="en-US" b="0" i="0" dirty="0">
              <a:solidFill>
                <a:srgbClr val="FFC000"/>
              </a:solidFill>
              <a:effectLst/>
              <a:latin typeface="Georgia" panose="02040502050405020303" pitchFamily="18" charset="0"/>
            </a:endParaRPr>
          </a:p>
          <a:p>
            <a:pPr algn="l" fontAlgn="base">
              <a:buFont typeface="Arial" panose="020B0604020202020204" pitchFamily="34" charset="0"/>
              <a:buChar char="•"/>
            </a:pPr>
            <a:r>
              <a:rPr lang="en-US" b="0" i="0" u="none" strike="noStrike" dirty="0">
                <a:solidFill>
                  <a:srgbClr val="FFC000"/>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Flickr_8k_text </a:t>
            </a:r>
            <a:endParaRPr lang="en-US" b="0" i="0" dirty="0">
              <a:solidFill>
                <a:srgbClr val="FFC000"/>
              </a:solidFill>
              <a:effectLst/>
              <a:latin typeface="Georgia" panose="02040502050405020303" pitchFamily="18" charset="0"/>
            </a:endParaRPr>
          </a:p>
          <a:p>
            <a:pPr algn="l" fontAlgn="base"/>
            <a:r>
              <a:rPr lang="en-US" b="0" i="0" dirty="0">
                <a:solidFill>
                  <a:srgbClr val="FFC000"/>
                </a:solidFill>
                <a:effectLst/>
                <a:latin typeface="Georgia" panose="02040502050405020303" pitchFamily="18" charset="0"/>
              </a:rPr>
              <a:t>The Flickr_8k_text folder contains file Flickr8k.token which is the main file of our dataset that contains image name and their respective captions separated by newline(“\n”).</a:t>
            </a:r>
            <a:br>
              <a:rPr lang="en-US" dirty="0">
                <a:solidFill>
                  <a:srgbClr val="FFC000"/>
                </a:solidFill>
              </a:rPr>
            </a:br>
            <a:endParaRPr lang="en-IN" dirty="0">
              <a:solidFill>
                <a:srgbClr val="FFC000"/>
              </a:solidFill>
            </a:endParaRPr>
          </a:p>
          <a:p>
            <a:pPr marL="0" indent="0">
              <a:buNone/>
            </a:pPr>
            <a:endParaRPr lang="en-IN" dirty="0">
              <a:solidFill>
                <a:srgbClr val="FFC000"/>
              </a:solidFill>
            </a:endParaRPr>
          </a:p>
        </p:txBody>
      </p:sp>
    </p:spTree>
    <p:extLst>
      <p:ext uri="{BB962C8B-B14F-4D97-AF65-F5344CB8AC3E}">
        <p14:creationId xmlns:p14="http://schemas.microsoft.com/office/powerpoint/2010/main" val="331181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DFA6-7B37-4CD3-91AA-FFDF27725D48}"/>
              </a:ext>
            </a:extLst>
          </p:cNvPr>
          <p:cNvSpPr>
            <a:spLocks noGrp="1"/>
          </p:cNvSpPr>
          <p:nvPr>
            <p:ph type="title"/>
          </p:nvPr>
        </p:nvSpPr>
        <p:spPr/>
        <p:txBody>
          <a:bodyPr/>
          <a:lstStyle/>
          <a:p>
            <a:r>
              <a:rPr lang="en-US" dirty="0"/>
              <a:t>WHAT IS CNN?</a:t>
            </a:r>
            <a:endParaRPr lang="en-IN" dirty="0"/>
          </a:p>
        </p:txBody>
      </p:sp>
      <p:sp>
        <p:nvSpPr>
          <p:cNvPr id="3" name="Content Placeholder 2">
            <a:extLst>
              <a:ext uri="{FF2B5EF4-FFF2-40B4-BE49-F238E27FC236}">
                <a16:creationId xmlns:a16="http://schemas.microsoft.com/office/drawing/2014/main" id="{FF8E76CB-982B-42DF-A0B5-5CB6FE03E552}"/>
              </a:ext>
            </a:extLst>
          </p:cNvPr>
          <p:cNvSpPr>
            <a:spLocks noGrp="1"/>
          </p:cNvSpPr>
          <p:nvPr>
            <p:ph idx="1"/>
          </p:nvPr>
        </p:nvSpPr>
        <p:spPr/>
        <p:txBody>
          <a:bodyPr/>
          <a:lstStyle/>
          <a:p>
            <a:pPr algn="l" fontAlgn="base"/>
            <a:r>
              <a:rPr lang="en-US" b="0" i="0" dirty="0">
                <a:solidFill>
                  <a:srgbClr val="FFC000"/>
                </a:solidFill>
                <a:effectLst/>
                <a:latin typeface="Georgia" panose="02040502050405020303" pitchFamily="18" charset="0"/>
              </a:rPr>
              <a:t>Convolutional Neural networks are specialized deep neural networks which can process the data that has input shape like a 2D matrix. Images are easily represented as a 2D matrix and CNN is very useful in working with images.</a:t>
            </a:r>
          </a:p>
          <a:p>
            <a:pPr algn="l" fontAlgn="base"/>
            <a:r>
              <a:rPr lang="en-US" b="0" i="0" dirty="0">
                <a:solidFill>
                  <a:srgbClr val="FFC000"/>
                </a:solidFill>
                <a:effectLst/>
                <a:latin typeface="Georgia" panose="02040502050405020303" pitchFamily="18" charset="0"/>
              </a:rPr>
              <a:t>CNN is basically used for image classifications and identifying if an image is a bird, a plane or Superman, etc.</a:t>
            </a:r>
          </a:p>
          <a:p>
            <a:pPr algn="l" fontAlgn="base"/>
            <a:r>
              <a:rPr lang="en-US" b="0" i="0" dirty="0">
                <a:solidFill>
                  <a:srgbClr val="FFC000"/>
                </a:solidFill>
                <a:effectLst/>
                <a:latin typeface="Georgia" panose="02040502050405020303" pitchFamily="18" charset="0"/>
              </a:rPr>
              <a:t>It scans images from left to right and top to bottom to pull out important features from the image and combines the feature to classify images. It can handle the images that have been translated, rotated, scaled and changes in perspective.</a:t>
            </a:r>
            <a:br>
              <a:rPr lang="en-US" dirty="0"/>
            </a:br>
            <a:endParaRPr lang="en-IN" dirty="0"/>
          </a:p>
          <a:p>
            <a:pPr marL="0" indent="0">
              <a:buNone/>
            </a:pPr>
            <a:endParaRPr lang="en-IN" dirty="0"/>
          </a:p>
        </p:txBody>
      </p:sp>
    </p:spTree>
    <p:extLst>
      <p:ext uri="{BB962C8B-B14F-4D97-AF65-F5344CB8AC3E}">
        <p14:creationId xmlns:p14="http://schemas.microsoft.com/office/powerpoint/2010/main" val="2030400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TotalTime>
  <Words>1199</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Century Gothic</vt:lpstr>
      <vt:lpstr>charter</vt:lpstr>
      <vt:lpstr>Georgia</vt:lpstr>
      <vt:lpstr>inherit</vt:lpstr>
      <vt:lpstr>Times New Roman</vt:lpstr>
      <vt:lpstr>Wingdings 3</vt:lpstr>
      <vt:lpstr>Ion</vt:lpstr>
      <vt:lpstr>Minor project</vt:lpstr>
      <vt:lpstr>PowerPoint Presentation</vt:lpstr>
      <vt:lpstr>The Team </vt:lpstr>
      <vt:lpstr>Contents</vt:lpstr>
      <vt:lpstr>INTRODUCTION</vt:lpstr>
      <vt:lpstr>WHAT IS IMAGE CAPTION GENERATOR</vt:lpstr>
      <vt:lpstr>OBJECTIVE</vt:lpstr>
      <vt:lpstr>THE DATASET</vt:lpstr>
      <vt:lpstr>WHAT IS CNN?</vt:lpstr>
      <vt:lpstr>ARCHITECTURE OF CNN</vt:lpstr>
      <vt:lpstr>What is RNN?</vt:lpstr>
      <vt:lpstr>ARCHITECTURE OF RNN</vt:lpstr>
      <vt:lpstr>WHAT IS LSTM?</vt:lpstr>
      <vt:lpstr>ARCHITECTURE OF LSTM</vt:lpstr>
      <vt:lpstr>IMAGE CAPTION GENERATOR MODEL</vt:lpstr>
      <vt:lpstr>THE MODEL </vt:lpstr>
      <vt:lpstr>RESULT</vt:lpstr>
      <vt:lpstr>MORE RESULTS</vt:lpstr>
      <vt:lpstr>SUMMARY</vt:lpstr>
      <vt:lpstr>Future Scope</vt:lpstr>
      <vt:lpstr>CONS OF THIS MODEL</vt:lpstr>
      <vt:lpstr>Project Links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DEEPAK KUMAR RAI</dc:creator>
  <cp:lastModifiedBy>DEEPAK KUMAR RAI</cp:lastModifiedBy>
  <cp:revision>5</cp:revision>
  <dcterms:created xsi:type="dcterms:W3CDTF">2020-12-14T16:28:33Z</dcterms:created>
  <dcterms:modified xsi:type="dcterms:W3CDTF">2020-12-16T05:59:21Z</dcterms:modified>
</cp:coreProperties>
</file>