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58" r:id="rId3"/>
    <p:sldId id="259" r:id="rId4"/>
    <p:sldId id="260" r:id="rId5"/>
    <p:sldId id="261" r:id="rId6"/>
    <p:sldId id="294" r:id="rId7"/>
    <p:sldId id="262" r:id="rId8"/>
    <p:sldId id="263" r:id="rId9"/>
    <p:sldId id="295" r:id="rId10"/>
    <p:sldId id="296" r:id="rId11"/>
    <p:sldId id="266" r:id="rId12"/>
    <p:sldId id="267" r:id="rId13"/>
    <p:sldId id="264" r:id="rId14"/>
    <p:sldId id="297" r:id="rId15"/>
  </p:sldIdLst>
  <p:sldSz cx="9144000" cy="5143500" type="screen16x9"/>
  <p:notesSz cx="6858000" cy="9144000"/>
  <p:embeddedFontLst>
    <p:embeddedFont>
      <p:font typeface="Fira Sans Ultra" panose="020B0A03050000020004" pitchFamily="34" charset="0"/>
      <p:bold r:id="rId17"/>
      <p:boldItalic r:id="rId18"/>
    </p:embeddedFont>
    <p:embeddedFont>
      <p:font typeface="Gantari" panose="020B0604020202020204" charset="0"/>
      <p:regular r:id="rId19"/>
      <p:bold r:id="rId20"/>
      <p:italic r:id="rId21"/>
      <p:boldItalic r:id="rId22"/>
    </p:embeddedFont>
    <p:embeddedFont>
      <p:font typeface="Gantari ExtraBold" panose="020B0604020202020204" charset="0"/>
      <p:bold r:id="rId23"/>
      <p:boldItalic r:id="rId24"/>
    </p:embeddedFont>
    <p:embeddedFont>
      <p:font typeface="Segoe UI Variable Text Semibold" pitchFamily="2" charset="0"/>
      <p:bold r:id="rId25"/>
    </p:embeddedFont>
    <p:embeddedFont>
      <p:font typeface="SVN-Nexa Rush Sans Black" panose="020B0606040200020203" pitchFamily="34" charset="0"/>
      <p:bold r:id="rId26"/>
    </p:embeddedFont>
    <p:embeddedFont>
      <p:font typeface="UTM Impact" panose="02040603050506020204" pitchFamily="18"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BAAC0C-B237-4762-9DB7-618AEEAB9A97}">
  <a:tblStyle styleId="{E5BAAC0C-B237-4762-9DB7-618AEEAB9A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1"/>
        <p:cNvGrpSpPr/>
        <p:nvPr/>
      </p:nvGrpSpPr>
      <p:grpSpPr>
        <a:xfrm>
          <a:off x="0" y="0"/>
          <a:ext cx="0" cy="0"/>
          <a:chOff x="0" y="0"/>
          <a:chExt cx="0" cy="0"/>
        </a:xfrm>
      </p:grpSpPr>
      <p:sp>
        <p:nvSpPr>
          <p:cNvPr id="9812" name="Google Shape;9812;g1450b2fcb6e_0_1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3" name="Google Shape;9813;g1450b2fcb6e_0_1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2"/>
        <p:cNvGrpSpPr/>
        <p:nvPr/>
      </p:nvGrpSpPr>
      <p:grpSpPr>
        <a:xfrm>
          <a:off x="0" y="0"/>
          <a:ext cx="0" cy="0"/>
          <a:chOff x="0" y="0"/>
          <a:chExt cx="0" cy="0"/>
        </a:xfrm>
      </p:grpSpPr>
      <p:sp>
        <p:nvSpPr>
          <p:cNvPr id="9923" name="Google Shape;9923;g143d23f59b0_1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4" name="Google Shape;9924;g143d23f59b0_1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47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6"/>
        <p:cNvGrpSpPr/>
        <p:nvPr/>
      </p:nvGrpSpPr>
      <p:grpSpPr>
        <a:xfrm>
          <a:off x="0" y="0"/>
          <a:ext cx="0" cy="0"/>
          <a:chOff x="0" y="0"/>
          <a:chExt cx="0" cy="0"/>
        </a:xfrm>
      </p:grpSpPr>
      <p:sp>
        <p:nvSpPr>
          <p:cNvPr id="9967" name="Google Shape;9967;gfdf1b3117e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8" name="Google Shape;9968;gfdf1b3117e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5"/>
        <p:cNvGrpSpPr/>
        <p:nvPr/>
      </p:nvGrpSpPr>
      <p:grpSpPr>
        <a:xfrm>
          <a:off x="0" y="0"/>
          <a:ext cx="0" cy="0"/>
          <a:chOff x="0" y="0"/>
          <a:chExt cx="0" cy="0"/>
        </a:xfrm>
      </p:grpSpPr>
      <p:sp>
        <p:nvSpPr>
          <p:cNvPr id="9986" name="Google Shape;9986;g143d23f59b0_1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7" name="Google Shape;9987;g143d23f59b0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1"/>
        <p:cNvGrpSpPr/>
        <p:nvPr/>
      </p:nvGrpSpPr>
      <p:grpSpPr>
        <a:xfrm>
          <a:off x="0" y="0"/>
          <a:ext cx="0" cy="0"/>
          <a:chOff x="0" y="0"/>
          <a:chExt cx="0" cy="0"/>
        </a:xfrm>
      </p:grpSpPr>
      <p:sp>
        <p:nvSpPr>
          <p:cNvPr id="9942" name="Google Shape;9942;g1466be8df3d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3" name="Google Shape;9943;g1466be8df3d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6"/>
        <p:cNvGrpSpPr/>
        <p:nvPr/>
      </p:nvGrpSpPr>
      <p:grpSpPr>
        <a:xfrm>
          <a:off x="0" y="0"/>
          <a:ext cx="0" cy="0"/>
          <a:chOff x="0" y="0"/>
          <a:chExt cx="0" cy="0"/>
        </a:xfrm>
      </p:grpSpPr>
      <p:sp>
        <p:nvSpPr>
          <p:cNvPr id="9967" name="Google Shape;9967;gfdf1b3117e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8" name="Google Shape;9968;gfdf1b3117e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75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2"/>
        <p:cNvGrpSpPr/>
        <p:nvPr/>
      </p:nvGrpSpPr>
      <p:grpSpPr>
        <a:xfrm>
          <a:off x="0" y="0"/>
          <a:ext cx="0" cy="0"/>
          <a:chOff x="0" y="0"/>
          <a:chExt cx="0" cy="0"/>
        </a:xfrm>
      </p:grpSpPr>
      <p:sp>
        <p:nvSpPr>
          <p:cNvPr id="9843" name="Google Shape;9843;g1450b2fcb6e_0_3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4" name="Google Shape;9844;g1450b2fcb6e_0_3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8"/>
        <p:cNvGrpSpPr/>
        <p:nvPr/>
      </p:nvGrpSpPr>
      <p:grpSpPr>
        <a:xfrm>
          <a:off x="0" y="0"/>
          <a:ext cx="0" cy="0"/>
          <a:chOff x="0" y="0"/>
          <a:chExt cx="0" cy="0"/>
        </a:xfrm>
      </p:grpSpPr>
      <p:sp>
        <p:nvSpPr>
          <p:cNvPr id="9879" name="Google Shape;9879;g1450b2fcb6e_0_40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0" name="Google Shape;9880;g1450b2fcb6e_0_4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3"/>
        <p:cNvGrpSpPr/>
        <p:nvPr/>
      </p:nvGrpSpPr>
      <p:grpSpPr>
        <a:xfrm>
          <a:off x="0" y="0"/>
          <a:ext cx="0" cy="0"/>
          <a:chOff x="0" y="0"/>
          <a:chExt cx="0" cy="0"/>
        </a:xfrm>
      </p:grpSpPr>
      <p:sp>
        <p:nvSpPr>
          <p:cNvPr id="9894" name="Google Shape;9894;g143d23f59b0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5" name="Google Shape;9895;g143d23f59b0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3"/>
        <p:cNvGrpSpPr/>
        <p:nvPr/>
      </p:nvGrpSpPr>
      <p:grpSpPr>
        <a:xfrm>
          <a:off x="0" y="0"/>
          <a:ext cx="0" cy="0"/>
          <a:chOff x="0" y="0"/>
          <a:chExt cx="0" cy="0"/>
        </a:xfrm>
      </p:grpSpPr>
      <p:sp>
        <p:nvSpPr>
          <p:cNvPr id="9894" name="Google Shape;9894;g143d23f59b0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5" name="Google Shape;9895;g143d23f59b0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10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6"/>
        <p:cNvGrpSpPr/>
        <p:nvPr/>
      </p:nvGrpSpPr>
      <p:grpSpPr>
        <a:xfrm>
          <a:off x="0" y="0"/>
          <a:ext cx="0" cy="0"/>
          <a:chOff x="0" y="0"/>
          <a:chExt cx="0" cy="0"/>
        </a:xfrm>
      </p:grpSpPr>
      <p:sp>
        <p:nvSpPr>
          <p:cNvPr id="9907" name="Google Shape;9907;g1439b8e704c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8" name="Google Shape;9908;g1439b8e704c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2"/>
        <p:cNvGrpSpPr/>
        <p:nvPr/>
      </p:nvGrpSpPr>
      <p:grpSpPr>
        <a:xfrm>
          <a:off x="0" y="0"/>
          <a:ext cx="0" cy="0"/>
          <a:chOff x="0" y="0"/>
          <a:chExt cx="0" cy="0"/>
        </a:xfrm>
      </p:grpSpPr>
      <p:sp>
        <p:nvSpPr>
          <p:cNvPr id="9923" name="Google Shape;9923;g143d23f59b0_1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4" name="Google Shape;9924;g143d23f59b0_1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2"/>
        <p:cNvGrpSpPr/>
        <p:nvPr/>
      </p:nvGrpSpPr>
      <p:grpSpPr>
        <a:xfrm>
          <a:off x="0" y="0"/>
          <a:ext cx="0" cy="0"/>
          <a:chOff x="0" y="0"/>
          <a:chExt cx="0" cy="0"/>
        </a:xfrm>
      </p:grpSpPr>
      <p:sp>
        <p:nvSpPr>
          <p:cNvPr id="9923" name="Google Shape;9923;g143d23f59b0_1_1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4" name="Google Shape;9924;g143d23f59b0_1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8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125" cy="5143391"/>
            <a:chOff x="0" y="0"/>
            <a:chExt cx="9144125" cy="5143391"/>
          </a:xfrm>
        </p:grpSpPr>
        <p:sp>
          <p:nvSpPr>
            <p:cNvPr id="10" name="Google Shape;10;p2"/>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2"/>
          <p:cNvGrpSpPr/>
          <p:nvPr/>
        </p:nvGrpSpPr>
        <p:grpSpPr>
          <a:xfrm>
            <a:off x="553048" y="535000"/>
            <a:ext cx="8105852" cy="4302000"/>
            <a:chOff x="553048" y="535000"/>
            <a:chExt cx="8105852" cy="4302000"/>
          </a:xfrm>
        </p:grpSpPr>
        <p:sp>
          <p:nvSpPr>
            <p:cNvPr id="372" name="Google Shape;372;p2"/>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
          <p:cNvSpPr txBox="1">
            <a:spLocks noGrp="1"/>
          </p:cNvSpPr>
          <p:nvPr>
            <p:ph type="ctrTitle"/>
          </p:nvPr>
        </p:nvSpPr>
        <p:spPr>
          <a:xfrm>
            <a:off x="1562700" y="1526150"/>
            <a:ext cx="6018600" cy="14160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1" name="Google Shape;391;p2"/>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rot="-3990277">
            <a:off x="1794368" y="4095249"/>
            <a:ext cx="585838" cy="623458"/>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258538" y="11658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7779875" y="814163"/>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766725" y="373900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494125" y="94131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06938" y="41509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820000" y="401406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680113" y="12115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txBox="1">
            <a:spLocks noGrp="1"/>
          </p:cNvSpPr>
          <p:nvPr>
            <p:ph type="body" idx="1"/>
          </p:nvPr>
        </p:nvSpPr>
        <p:spPr>
          <a:xfrm>
            <a:off x="1959450" y="2942150"/>
            <a:ext cx="5225100" cy="6105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0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2">
    <p:bg>
      <p:bgPr>
        <a:solidFill>
          <a:schemeClr val="lt1"/>
        </a:solidFill>
        <a:effectLst/>
      </p:bgPr>
    </p:bg>
    <p:spTree>
      <p:nvGrpSpPr>
        <p:cNvPr id="1" name="Shape 3902"/>
        <p:cNvGrpSpPr/>
        <p:nvPr/>
      </p:nvGrpSpPr>
      <p:grpSpPr>
        <a:xfrm>
          <a:off x="0" y="0"/>
          <a:ext cx="0" cy="0"/>
          <a:chOff x="0" y="0"/>
          <a:chExt cx="0" cy="0"/>
        </a:xfrm>
      </p:grpSpPr>
      <p:grpSp>
        <p:nvGrpSpPr>
          <p:cNvPr id="3903" name="Google Shape;3903;p13"/>
          <p:cNvGrpSpPr/>
          <p:nvPr/>
        </p:nvGrpSpPr>
        <p:grpSpPr>
          <a:xfrm>
            <a:off x="0" y="0"/>
            <a:ext cx="9144125" cy="5143391"/>
            <a:chOff x="0" y="0"/>
            <a:chExt cx="9144125" cy="5143391"/>
          </a:xfrm>
        </p:grpSpPr>
        <p:sp>
          <p:nvSpPr>
            <p:cNvPr id="3904" name="Google Shape;3904;p1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4" name="Google Shape;4264;p1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5" name="Google Shape;4265;p13"/>
          <p:cNvGrpSpPr/>
          <p:nvPr/>
        </p:nvGrpSpPr>
        <p:grpSpPr>
          <a:xfrm>
            <a:off x="553048" y="535000"/>
            <a:ext cx="8105852" cy="4302000"/>
            <a:chOff x="553048" y="535000"/>
            <a:chExt cx="8105852" cy="4302000"/>
          </a:xfrm>
        </p:grpSpPr>
        <p:sp>
          <p:nvSpPr>
            <p:cNvPr id="4266" name="Google Shape;4266;p1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4" name="Google Shape;4284;p13"/>
          <p:cNvSpPr txBox="1">
            <a:spLocks noGrp="1"/>
          </p:cNvSpPr>
          <p:nvPr>
            <p:ph type="title"/>
          </p:nvPr>
        </p:nvSpPr>
        <p:spPr>
          <a:xfrm>
            <a:off x="3116850" y="2170925"/>
            <a:ext cx="4541400" cy="772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85" name="Google Shape;4285;p13"/>
          <p:cNvSpPr txBox="1">
            <a:spLocks noGrp="1"/>
          </p:cNvSpPr>
          <p:nvPr>
            <p:ph type="title" idx="2" hasCustomPrompt="1"/>
          </p:nvPr>
        </p:nvSpPr>
        <p:spPr>
          <a:xfrm>
            <a:off x="1810950" y="2150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86" name="Google Shape;4286;p1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3"/>
          <p:cNvSpPr/>
          <p:nvPr/>
        </p:nvSpPr>
        <p:spPr>
          <a:xfrm>
            <a:off x="7117438" y="382166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1" name="Google Shape;4291;p13"/>
          <p:cNvGrpSpPr/>
          <p:nvPr/>
        </p:nvGrpSpPr>
        <p:grpSpPr>
          <a:xfrm>
            <a:off x="2061088" y="4050081"/>
            <a:ext cx="1055760" cy="753780"/>
            <a:chOff x="3308425" y="649500"/>
            <a:chExt cx="947975" cy="676825"/>
          </a:xfrm>
        </p:grpSpPr>
        <p:sp>
          <p:nvSpPr>
            <p:cNvPr id="4292" name="Google Shape;4292;p13"/>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3"/>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3"/>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5" name="Google Shape;4295;p13"/>
          <p:cNvSpPr/>
          <p:nvPr/>
        </p:nvSpPr>
        <p:spPr>
          <a:xfrm>
            <a:off x="1810938" y="37115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3"/>
          <p:cNvSpPr/>
          <p:nvPr/>
        </p:nvSpPr>
        <p:spPr>
          <a:xfrm>
            <a:off x="7894325" y="96418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3"/>
          <p:cNvSpPr/>
          <p:nvPr/>
        </p:nvSpPr>
        <p:spPr>
          <a:xfrm>
            <a:off x="1631175" y="102878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3"/>
          <p:cNvSpPr/>
          <p:nvPr/>
        </p:nvSpPr>
        <p:spPr>
          <a:xfrm>
            <a:off x="2652263" y="13879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3"/>
          <p:cNvSpPr/>
          <p:nvPr/>
        </p:nvSpPr>
        <p:spPr>
          <a:xfrm>
            <a:off x="3697400" y="395913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3"/>
          <p:cNvSpPr/>
          <p:nvPr/>
        </p:nvSpPr>
        <p:spPr>
          <a:xfrm>
            <a:off x="6501613" y="36909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2_1">
    <p:bg>
      <p:bgPr>
        <a:solidFill>
          <a:schemeClr val="lt1"/>
        </a:solidFill>
        <a:effectLst/>
      </p:bgPr>
    </p:bg>
    <p:spTree>
      <p:nvGrpSpPr>
        <p:cNvPr id="1" name="Shape 4301"/>
        <p:cNvGrpSpPr/>
        <p:nvPr/>
      </p:nvGrpSpPr>
      <p:grpSpPr>
        <a:xfrm>
          <a:off x="0" y="0"/>
          <a:ext cx="0" cy="0"/>
          <a:chOff x="0" y="0"/>
          <a:chExt cx="0" cy="0"/>
        </a:xfrm>
      </p:grpSpPr>
      <p:grpSp>
        <p:nvGrpSpPr>
          <p:cNvPr id="4302" name="Google Shape;4302;p14"/>
          <p:cNvGrpSpPr/>
          <p:nvPr/>
        </p:nvGrpSpPr>
        <p:grpSpPr>
          <a:xfrm>
            <a:off x="0" y="0"/>
            <a:ext cx="9144125" cy="5143391"/>
            <a:chOff x="0" y="0"/>
            <a:chExt cx="9144125" cy="5143391"/>
          </a:xfrm>
        </p:grpSpPr>
        <p:sp>
          <p:nvSpPr>
            <p:cNvPr id="4303" name="Google Shape;4303;p14"/>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4"/>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4"/>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4"/>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4"/>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4"/>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4"/>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4"/>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4"/>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4"/>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4"/>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4"/>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4"/>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4"/>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4"/>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4"/>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4"/>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4"/>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4"/>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4"/>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4"/>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4"/>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4"/>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4"/>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4"/>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4"/>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4"/>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4"/>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4"/>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4"/>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4"/>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4"/>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4"/>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4"/>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4"/>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4"/>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4"/>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4"/>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4"/>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4"/>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4"/>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4"/>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4"/>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4"/>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4"/>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4"/>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4"/>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4"/>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4"/>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4"/>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4"/>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4"/>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4"/>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4"/>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4"/>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4"/>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4"/>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4"/>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4"/>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4"/>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4"/>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4"/>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4"/>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4"/>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4"/>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4"/>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4"/>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4"/>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4"/>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4"/>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4"/>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4"/>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4"/>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4"/>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4"/>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4"/>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4"/>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4"/>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4"/>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4"/>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4"/>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4"/>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4"/>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4"/>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4"/>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4"/>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4"/>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4"/>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4"/>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4"/>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4"/>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4"/>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4"/>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4"/>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4"/>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4"/>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4"/>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4"/>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4"/>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4"/>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4"/>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4"/>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4"/>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4"/>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4"/>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4"/>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4"/>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4"/>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4"/>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4"/>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4"/>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4"/>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4"/>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4"/>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4"/>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4"/>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4"/>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4"/>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4"/>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4"/>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4"/>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4"/>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4"/>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4"/>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4"/>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4"/>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4"/>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4"/>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4"/>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4"/>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4"/>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4"/>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4"/>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4"/>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4"/>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4"/>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4"/>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4"/>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4"/>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4"/>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4"/>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4"/>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4"/>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4"/>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4"/>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4"/>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4"/>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4"/>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4"/>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4"/>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4"/>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4"/>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4"/>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4"/>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4"/>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4"/>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4"/>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4"/>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4"/>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4"/>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4"/>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4"/>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4"/>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4"/>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4"/>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4"/>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4"/>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4"/>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4"/>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4"/>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4"/>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4"/>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4"/>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4"/>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4"/>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4"/>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4"/>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4"/>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4"/>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4"/>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4"/>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4"/>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4"/>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4"/>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4"/>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4"/>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4"/>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4"/>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4"/>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4"/>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4"/>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4"/>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4"/>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4"/>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4"/>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4"/>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4"/>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4"/>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4"/>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4"/>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4"/>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4"/>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4"/>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4"/>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4"/>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4"/>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4"/>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4"/>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4"/>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4"/>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4"/>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4"/>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4"/>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4"/>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4"/>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4"/>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4"/>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4"/>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4"/>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4"/>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4"/>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4"/>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4"/>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4"/>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4"/>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4"/>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4"/>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4"/>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4"/>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4"/>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4"/>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4"/>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4"/>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4"/>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4"/>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4"/>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4"/>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4"/>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4"/>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3" name="Google Shape;4663;p14"/>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4" name="Google Shape;4664;p14"/>
          <p:cNvGrpSpPr/>
          <p:nvPr/>
        </p:nvGrpSpPr>
        <p:grpSpPr>
          <a:xfrm>
            <a:off x="553048" y="535000"/>
            <a:ext cx="8105852" cy="4302000"/>
            <a:chOff x="553048" y="535000"/>
            <a:chExt cx="8105852" cy="4302000"/>
          </a:xfrm>
        </p:grpSpPr>
        <p:sp>
          <p:nvSpPr>
            <p:cNvPr id="4665" name="Google Shape;4665;p14"/>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4"/>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3" name="Google Shape;4683;p14"/>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
          <p:cNvSpPr/>
          <p:nvPr/>
        </p:nvSpPr>
        <p:spPr>
          <a:xfrm rot="-4076016">
            <a:off x="1754650" y="4153749"/>
            <a:ext cx="585765" cy="623409"/>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
          <p:cNvSpPr/>
          <p:nvPr/>
        </p:nvSpPr>
        <p:spPr>
          <a:xfrm>
            <a:off x="1553150" y="3671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
          <p:cNvSpPr/>
          <p:nvPr/>
        </p:nvSpPr>
        <p:spPr>
          <a:xfrm>
            <a:off x="2754375" y="40885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
          <p:cNvSpPr/>
          <p:nvPr/>
        </p:nvSpPr>
        <p:spPr>
          <a:xfrm>
            <a:off x="5982663" y="944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1" name="Google Shape;4691;p14"/>
          <p:cNvGrpSpPr/>
          <p:nvPr/>
        </p:nvGrpSpPr>
        <p:grpSpPr>
          <a:xfrm>
            <a:off x="6340450" y="4088531"/>
            <a:ext cx="1055760" cy="753780"/>
            <a:chOff x="3308425" y="649500"/>
            <a:chExt cx="947975" cy="676825"/>
          </a:xfrm>
        </p:grpSpPr>
        <p:sp>
          <p:nvSpPr>
            <p:cNvPr id="4692" name="Google Shape;4692;p14"/>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5" name="Google Shape;4695;p14"/>
          <p:cNvSpPr/>
          <p:nvPr/>
        </p:nvSpPr>
        <p:spPr>
          <a:xfrm>
            <a:off x="7894025" y="4116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6" name="Google Shape;4696;p14"/>
          <p:cNvGrpSpPr/>
          <p:nvPr/>
        </p:nvGrpSpPr>
        <p:grpSpPr>
          <a:xfrm rot="-6299880" flipH="1">
            <a:off x="1406840" y="476245"/>
            <a:ext cx="708049" cy="444266"/>
            <a:chOff x="1445125" y="3867675"/>
            <a:chExt cx="803300" cy="502950"/>
          </a:xfrm>
        </p:grpSpPr>
        <p:sp>
          <p:nvSpPr>
            <p:cNvPr id="4697" name="Google Shape;4697;p14"/>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0" name="Google Shape;4700;p14"/>
          <p:cNvSpPr/>
          <p:nvPr/>
        </p:nvSpPr>
        <p:spPr>
          <a:xfrm>
            <a:off x="2859550" y="8312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
          <p:cNvSpPr/>
          <p:nvPr/>
        </p:nvSpPr>
        <p:spPr>
          <a:xfrm>
            <a:off x="1601025" y="13724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03" name="Google Shape;4703;p14"/>
          <p:cNvSpPr txBox="1">
            <a:spLocks noGrp="1"/>
          </p:cNvSpPr>
          <p:nvPr>
            <p:ph type="title" idx="2" hasCustomPrompt="1"/>
          </p:nvPr>
        </p:nvSpPr>
        <p:spPr>
          <a:xfrm>
            <a:off x="1810950" y="2150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2_1_1">
    <p:bg>
      <p:bgPr>
        <a:solidFill>
          <a:schemeClr val="lt1"/>
        </a:solidFill>
        <a:effectLst/>
      </p:bgPr>
    </p:bg>
    <p:spTree>
      <p:nvGrpSpPr>
        <p:cNvPr id="1" name="Shape 4704"/>
        <p:cNvGrpSpPr/>
        <p:nvPr/>
      </p:nvGrpSpPr>
      <p:grpSpPr>
        <a:xfrm>
          <a:off x="0" y="0"/>
          <a:ext cx="0" cy="0"/>
          <a:chOff x="0" y="0"/>
          <a:chExt cx="0" cy="0"/>
        </a:xfrm>
      </p:grpSpPr>
      <p:grpSp>
        <p:nvGrpSpPr>
          <p:cNvPr id="4705" name="Google Shape;4705;p15"/>
          <p:cNvGrpSpPr/>
          <p:nvPr/>
        </p:nvGrpSpPr>
        <p:grpSpPr>
          <a:xfrm>
            <a:off x="0" y="0"/>
            <a:ext cx="9144125" cy="5143391"/>
            <a:chOff x="0" y="0"/>
            <a:chExt cx="9144125" cy="5143391"/>
          </a:xfrm>
        </p:grpSpPr>
        <p:sp>
          <p:nvSpPr>
            <p:cNvPr id="4706" name="Google Shape;4706;p1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6" name="Google Shape;5066;p1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7" name="Google Shape;5067;p15"/>
          <p:cNvGrpSpPr/>
          <p:nvPr/>
        </p:nvGrpSpPr>
        <p:grpSpPr>
          <a:xfrm>
            <a:off x="553048" y="535000"/>
            <a:ext cx="8105852" cy="4302000"/>
            <a:chOff x="553048" y="535000"/>
            <a:chExt cx="8105852" cy="4302000"/>
          </a:xfrm>
        </p:grpSpPr>
        <p:sp>
          <p:nvSpPr>
            <p:cNvPr id="5068" name="Google Shape;5068;p1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6" name="Google Shape;5086;p15"/>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5"/>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5"/>
          <p:cNvSpPr txBox="1">
            <a:spLocks noGrp="1"/>
          </p:cNvSpPr>
          <p:nvPr>
            <p:ph type="title"/>
          </p:nvPr>
        </p:nvSpPr>
        <p:spPr>
          <a:xfrm>
            <a:off x="1474650" y="2280900"/>
            <a:ext cx="6194700" cy="1353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91" name="Google Shape;5091;p15"/>
          <p:cNvSpPr txBox="1">
            <a:spLocks noGrp="1"/>
          </p:cNvSpPr>
          <p:nvPr>
            <p:ph type="title" idx="2" hasCustomPrompt="1"/>
          </p:nvPr>
        </p:nvSpPr>
        <p:spPr>
          <a:xfrm>
            <a:off x="3995250" y="12832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92" name="Google Shape;5092;p15"/>
          <p:cNvSpPr txBox="1">
            <a:spLocks noGrp="1"/>
          </p:cNvSpPr>
          <p:nvPr>
            <p:ph type="subTitle" idx="1"/>
          </p:nvPr>
        </p:nvSpPr>
        <p:spPr>
          <a:xfrm>
            <a:off x="1474650" y="3558000"/>
            <a:ext cx="6194700" cy="39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highlight>
                  <a:schemeClr val="accent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93" name="Google Shape;5093;p15"/>
          <p:cNvSpPr/>
          <p:nvPr/>
        </p:nvSpPr>
        <p:spPr>
          <a:xfrm>
            <a:off x="3005100" y="1756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5"/>
          <p:cNvSpPr/>
          <p:nvPr/>
        </p:nvSpPr>
        <p:spPr>
          <a:xfrm>
            <a:off x="7887788" y="12020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
          <p:cNvSpPr/>
          <p:nvPr/>
        </p:nvSpPr>
        <p:spPr>
          <a:xfrm>
            <a:off x="1670575" y="10581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
          <p:cNvSpPr/>
          <p:nvPr/>
        </p:nvSpPr>
        <p:spPr>
          <a:xfrm>
            <a:off x="7972938" y="4210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
          <p:cNvSpPr/>
          <p:nvPr/>
        </p:nvSpPr>
        <p:spPr>
          <a:xfrm>
            <a:off x="7126775" y="9925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4">
  <p:cSld name="CUSTOM_2_1_1_1">
    <p:bg>
      <p:bgPr>
        <a:solidFill>
          <a:schemeClr val="lt1"/>
        </a:solidFill>
        <a:effectLst/>
      </p:bgPr>
    </p:bg>
    <p:spTree>
      <p:nvGrpSpPr>
        <p:cNvPr id="1" name="Shape 5098"/>
        <p:cNvGrpSpPr/>
        <p:nvPr/>
      </p:nvGrpSpPr>
      <p:grpSpPr>
        <a:xfrm>
          <a:off x="0" y="0"/>
          <a:ext cx="0" cy="0"/>
          <a:chOff x="0" y="0"/>
          <a:chExt cx="0" cy="0"/>
        </a:xfrm>
      </p:grpSpPr>
      <p:grpSp>
        <p:nvGrpSpPr>
          <p:cNvPr id="5099" name="Google Shape;5099;p16"/>
          <p:cNvGrpSpPr/>
          <p:nvPr/>
        </p:nvGrpSpPr>
        <p:grpSpPr>
          <a:xfrm>
            <a:off x="0" y="0"/>
            <a:ext cx="9144125" cy="5143391"/>
            <a:chOff x="0" y="0"/>
            <a:chExt cx="9144125" cy="5143391"/>
          </a:xfrm>
        </p:grpSpPr>
        <p:sp>
          <p:nvSpPr>
            <p:cNvPr id="5100" name="Google Shape;5100;p1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1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1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1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1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1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1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1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1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1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1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1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1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1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1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1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1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1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1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1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1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1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0" name="Google Shape;5460;p1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1" name="Google Shape;5461;p16"/>
          <p:cNvGrpSpPr/>
          <p:nvPr/>
        </p:nvGrpSpPr>
        <p:grpSpPr>
          <a:xfrm>
            <a:off x="553048" y="535000"/>
            <a:ext cx="8105852" cy="4302000"/>
            <a:chOff x="553048" y="535000"/>
            <a:chExt cx="8105852" cy="4302000"/>
          </a:xfrm>
        </p:grpSpPr>
        <p:sp>
          <p:nvSpPr>
            <p:cNvPr id="5462" name="Google Shape;5462;p1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0" name="Google Shape;5480;p16"/>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txBox="1">
            <a:spLocks noGrp="1"/>
          </p:cNvSpPr>
          <p:nvPr>
            <p:ph type="title"/>
          </p:nvPr>
        </p:nvSpPr>
        <p:spPr>
          <a:xfrm>
            <a:off x="1474650" y="2575875"/>
            <a:ext cx="6194700" cy="773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85" name="Google Shape;5485;p16"/>
          <p:cNvSpPr txBox="1">
            <a:spLocks noGrp="1"/>
          </p:cNvSpPr>
          <p:nvPr>
            <p:ph type="title" idx="2" hasCustomPrompt="1"/>
          </p:nvPr>
        </p:nvSpPr>
        <p:spPr>
          <a:xfrm>
            <a:off x="3995250" y="1578225"/>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486" name="Google Shape;5486;p16"/>
          <p:cNvSpPr/>
          <p:nvPr/>
        </p:nvSpPr>
        <p:spPr>
          <a:xfrm>
            <a:off x="2949725" y="40885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rot="-900008">
            <a:off x="1858649" y="4153738"/>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a:off x="7655050" y="84532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a:off x="7551813" y="40885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0" name="Google Shape;5490;p16"/>
          <p:cNvGrpSpPr/>
          <p:nvPr/>
        </p:nvGrpSpPr>
        <p:grpSpPr>
          <a:xfrm rot="-6299880" flipH="1">
            <a:off x="1406840" y="476245"/>
            <a:ext cx="708049" cy="444266"/>
            <a:chOff x="1445125" y="3867675"/>
            <a:chExt cx="803300" cy="502950"/>
          </a:xfrm>
        </p:grpSpPr>
        <p:sp>
          <p:nvSpPr>
            <p:cNvPr id="5491" name="Google Shape;5491;p16"/>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4" name="Google Shape;5494;p16"/>
          <p:cNvSpPr/>
          <p:nvPr/>
        </p:nvSpPr>
        <p:spPr>
          <a:xfrm>
            <a:off x="2712775" y="8312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3">
    <p:bg>
      <p:bgPr>
        <a:solidFill>
          <a:schemeClr val="lt1"/>
        </a:solidFill>
        <a:effectLst/>
      </p:bgPr>
    </p:bg>
    <p:spTree>
      <p:nvGrpSpPr>
        <p:cNvPr id="1" name="Shape 6292"/>
        <p:cNvGrpSpPr/>
        <p:nvPr/>
      </p:nvGrpSpPr>
      <p:grpSpPr>
        <a:xfrm>
          <a:off x="0" y="0"/>
          <a:ext cx="0" cy="0"/>
          <a:chOff x="0" y="0"/>
          <a:chExt cx="0" cy="0"/>
        </a:xfrm>
      </p:grpSpPr>
      <p:grpSp>
        <p:nvGrpSpPr>
          <p:cNvPr id="6293" name="Google Shape;6293;p19"/>
          <p:cNvGrpSpPr/>
          <p:nvPr/>
        </p:nvGrpSpPr>
        <p:grpSpPr>
          <a:xfrm>
            <a:off x="0" y="0"/>
            <a:ext cx="9144125" cy="5143391"/>
            <a:chOff x="0" y="0"/>
            <a:chExt cx="9144125" cy="5143391"/>
          </a:xfrm>
        </p:grpSpPr>
        <p:sp>
          <p:nvSpPr>
            <p:cNvPr id="6294" name="Google Shape;6294;p19"/>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9"/>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9"/>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9"/>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9"/>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9"/>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9"/>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9"/>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9"/>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9"/>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9"/>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9"/>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9"/>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9"/>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9"/>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9"/>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9"/>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9"/>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9"/>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9"/>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9"/>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19"/>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19"/>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9"/>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9"/>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9"/>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9"/>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9"/>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9"/>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9"/>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9"/>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9"/>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9"/>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9"/>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9"/>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9"/>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9"/>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9"/>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9"/>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9"/>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9"/>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9"/>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9"/>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9"/>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9"/>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9"/>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9"/>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9"/>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9"/>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9"/>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9"/>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9"/>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9"/>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9"/>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9"/>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9"/>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9"/>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9"/>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9"/>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9"/>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9"/>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9"/>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9"/>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9"/>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9"/>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19"/>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19"/>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9"/>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9"/>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9"/>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9"/>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9"/>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9"/>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9"/>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9"/>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9"/>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9"/>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9"/>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9"/>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9"/>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9"/>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9"/>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9"/>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9"/>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9"/>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9"/>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9"/>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9"/>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9"/>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9"/>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9"/>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9"/>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9"/>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9"/>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9"/>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9"/>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9"/>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9"/>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9"/>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9"/>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9"/>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9"/>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9"/>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9"/>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9"/>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9"/>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9"/>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9"/>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9"/>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19"/>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19"/>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9"/>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9"/>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9"/>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9"/>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9"/>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9"/>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9"/>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9"/>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9"/>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9"/>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9"/>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9"/>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9"/>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9"/>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9"/>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9"/>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9"/>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9"/>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9"/>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9"/>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9"/>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9"/>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9"/>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9"/>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9"/>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9"/>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9"/>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9"/>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9"/>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9"/>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9"/>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9"/>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9"/>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9"/>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9"/>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9"/>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9"/>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9"/>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9"/>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9"/>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9"/>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9"/>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19"/>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19"/>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9"/>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9"/>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9"/>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9"/>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9"/>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9"/>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9"/>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9"/>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9"/>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9"/>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9"/>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9"/>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9"/>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9"/>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9"/>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9"/>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9"/>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9"/>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9"/>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9"/>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9"/>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9"/>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9"/>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9"/>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9"/>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9"/>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9"/>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9"/>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9"/>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9"/>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9"/>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9"/>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9"/>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9"/>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9"/>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9"/>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9"/>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9"/>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9"/>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9"/>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9"/>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9"/>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19"/>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19"/>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9"/>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9"/>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9"/>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9"/>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9"/>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9"/>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9"/>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9"/>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9"/>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9"/>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9"/>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9"/>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9"/>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9"/>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9"/>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9"/>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9"/>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9"/>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9"/>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9"/>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9"/>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9"/>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9"/>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9"/>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9"/>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9"/>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9"/>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9"/>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9"/>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9"/>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9"/>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9"/>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9"/>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9"/>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9"/>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9"/>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9"/>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9"/>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9"/>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9"/>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9"/>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9"/>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19"/>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19"/>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9"/>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9"/>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9"/>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9"/>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9"/>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9"/>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9"/>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9"/>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9"/>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9"/>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9"/>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9"/>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9"/>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9"/>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9"/>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9"/>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9"/>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9"/>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9"/>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9"/>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9"/>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9"/>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9"/>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9"/>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9"/>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9"/>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9"/>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9"/>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9"/>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9"/>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9"/>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9"/>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9"/>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9"/>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9"/>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9"/>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9"/>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9"/>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9"/>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9"/>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9"/>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9"/>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19"/>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19"/>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9"/>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9"/>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9"/>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9"/>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9"/>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9"/>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9"/>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9"/>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9"/>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9"/>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9"/>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9"/>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9"/>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9"/>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9"/>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9"/>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9"/>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9"/>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9"/>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9"/>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9"/>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9"/>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9"/>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9"/>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9"/>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9"/>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9"/>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9"/>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9"/>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9"/>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9"/>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9"/>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9"/>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9"/>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9"/>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9"/>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9"/>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9"/>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9"/>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9"/>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9"/>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9"/>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19"/>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19"/>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19"/>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9"/>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9"/>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9"/>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9"/>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9"/>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9"/>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9"/>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9"/>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9"/>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9"/>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9"/>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9"/>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9"/>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9"/>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9"/>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9"/>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9"/>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9"/>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9"/>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9"/>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9"/>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9"/>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9"/>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9"/>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9"/>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9"/>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19"/>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19"/>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4" name="Google Shape;6654;p19"/>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5" name="Google Shape;6655;p19"/>
          <p:cNvGrpSpPr/>
          <p:nvPr/>
        </p:nvGrpSpPr>
        <p:grpSpPr>
          <a:xfrm>
            <a:off x="553048" y="535000"/>
            <a:ext cx="8105852" cy="4302000"/>
            <a:chOff x="553048" y="535000"/>
            <a:chExt cx="8105852" cy="4302000"/>
          </a:xfrm>
        </p:grpSpPr>
        <p:sp>
          <p:nvSpPr>
            <p:cNvPr id="6656" name="Google Shape;6656;p19"/>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9"/>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9"/>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9"/>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9"/>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9"/>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9"/>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9"/>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9"/>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9"/>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9"/>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9"/>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9"/>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9"/>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9"/>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9"/>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9"/>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9"/>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4" name="Google Shape;6674;p19"/>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6675" name="Google Shape;6675;p19"/>
          <p:cNvSpPr txBox="1">
            <a:spLocks noGrp="1"/>
          </p:cNvSpPr>
          <p:nvPr>
            <p:ph type="subTitle" idx="1"/>
          </p:nvPr>
        </p:nvSpPr>
        <p:spPr>
          <a:xfrm>
            <a:off x="1270650" y="1202075"/>
            <a:ext cx="7020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6676" name="Google Shape;6676;p19"/>
          <p:cNvSpPr txBox="1">
            <a:spLocks noGrp="1"/>
          </p:cNvSpPr>
          <p:nvPr>
            <p:ph type="subTitle" idx="2"/>
          </p:nvPr>
        </p:nvSpPr>
        <p:spPr>
          <a:xfrm>
            <a:off x="1270650" y="1514375"/>
            <a:ext cx="70200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77" name="Google Shape;6677;p19"/>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9"/>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9"/>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19"/>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bg>
      <p:bgPr>
        <a:solidFill>
          <a:schemeClr val="lt1"/>
        </a:solidFill>
        <a:effectLst/>
      </p:bgPr>
    </p:bg>
    <p:spTree>
      <p:nvGrpSpPr>
        <p:cNvPr id="1" name="Shape 6681"/>
        <p:cNvGrpSpPr/>
        <p:nvPr/>
      </p:nvGrpSpPr>
      <p:grpSpPr>
        <a:xfrm>
          <a:off x="0" y="0"/>
          <a:ext cx="0" cy="0"/>
          <a:chOff x="0" y="0"/>
          <a:chExt cx="0" cy="0"/>
        </a:xfrm>
      </p:grpSpPr>
      <p:grpSp>
        <p:nvGrpSpPr>
          <p:cNvPr id="6682" name="Google Shape;6682;p20"/>
          <p:cNvGrpSpPr/>
          <p:nvPr/>
        </p:nvGrpSpPr>
        <p:grpSpPr>
          <a:xfrm>
            <a:off x="0" y="0"/>
            <a:ext cx="9144125" cy="5143391"/>
            <a:chOff x="0" y="0"/>
            <a:chExt cx="9144125" cy="5143391"/>
          </a:xfrm>
        </p:grpSpPr>
        <p:sp>
          <p:nvSpPr>
            <p:cNvPr id="6683" name="Google Shape;6683;p20"/>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0"/>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0"/>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0"/>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0"/>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0"/>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0"/>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0"/>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0"/>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0"/>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0"/>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0"/>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0"/>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0"/>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0"/>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0"/>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0"/>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0"/>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0"/>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0"/>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0"/>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0"/>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0"/>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0"/>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0"/>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0"/>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0"/>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0"/>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0"/>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0"/>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0"/>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0"/>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0"/>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0"/>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20"/>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20"/>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20"/>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20"/>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0"/>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0"/>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0"/>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0"/>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0"/>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0"/>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0"/>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0"/>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0"/>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0"/>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0"/>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0"/>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0"/>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0"/>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0"/>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0"/>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0"/>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0"/>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0"/>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0"/>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0"/>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0"/>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0"/>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0"/>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0"/>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0"/>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0"/>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0"/>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0"/>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0"/>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0"/>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0"/>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0"/>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0"/>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0"/>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20"/>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20"/>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0"/>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0"/>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0"/>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0"/>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0"/>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0"/>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0"/>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0"/>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0"/>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0"/>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0"/>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0"/>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0"/>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0"/>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0"/>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0"/>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0"/>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0"/>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0"/>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0"/>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0"/>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0"/>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0"/>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0"/>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0"/>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0"/>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0"/>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0"/>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0"/>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0"/>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0"/>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0"/>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0"/>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0"/>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0"/>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20"/>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20"/>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0"/>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0"/>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0"/>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0"/>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0"/>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0"/>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0"/>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0"/>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0"/>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0"/>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0"/>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0"/>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0"/>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20"/>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20"/>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0"/>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0"/>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0"/>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0"/>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0"/>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0"/>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0"/>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0"/>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0"/>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0"/>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0"/>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0"/>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0"/>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0"/>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0"/>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0"/>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0"/>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0"/>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20"/>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0"/>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0"/>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0"/>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0"/>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0"/>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0"/>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0"/>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20"/>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20"/>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20"/>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0"/>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0"/>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0"/>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0"/>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0"/>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0"/>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0"/>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0"/>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0"/>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0"/>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0"/>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0"/>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0"/>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0"/>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0"/>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0"/>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0"/>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20"/>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20"/>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0"/>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0"/>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0"/>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0"/>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0"/>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0"/>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0"/>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0"/>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0"/>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20"/>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0"/>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20"/>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20"/>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20"/>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20"/>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20"/>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20"/>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20"/>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20"/>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20"/>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20"/>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20"/>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20"/>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20"/>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20"/>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0"/>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0"/>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0"/>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0"/>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0"/>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0"/>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0"/>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0"/>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0"/>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0"/>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0"/>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0"/>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0"/>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0"/>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0"/>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0"/>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0"/>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0"/>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0"/>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0"/>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0"/>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0"/>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0"/>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0"/>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0"/>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0"/>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20"/>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20"/>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0"/>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0"/>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0"/>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0"/>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0"/>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0"/>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0"/>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0"/>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0"/>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0"/>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0"/>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0"/>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0"/>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0"/>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0"/>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0"/>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0"/>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0"/>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0"/>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0"/>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0"/>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0"/>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0"/>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0"/>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0"/>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0"/>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0"/>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0"/>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0"/>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0"/>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0"/>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0"/>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0"/>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20"/>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20"/>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0"/>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0"/>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0"/>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0"/>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0"/>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0"/>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20"/>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20"/>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20"/>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20"/>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20"/>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20"/>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20"/>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20"/>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20"/>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20"/>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0"/>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0"/>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0"/>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0"/>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0"/>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0"/>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0"/>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0"/>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0"/>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0"/>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0"/>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0"/>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0"/>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0"/>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0"/>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0"/>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0"/>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0"/>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0"/>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0"/>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0"/>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0"/>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0"/>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0"/>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0"/>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0"/>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0"/>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0"/>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0"/>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0"/>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0"/>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0"/>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0"/>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0"/>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0"/>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0"/>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0"/>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0"/>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0"/>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0"/>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0"/>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0"/>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0"/>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0"/>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0"/>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0"/>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0"/>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0"/>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0"/>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20"/>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20"/>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20"/>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20"/>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0"/>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0"/>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0"/>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0"/>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0"/>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0"/>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0"/>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0"/>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0"/>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0"/>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0"/>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0"/>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0"/>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0"/>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0"/>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0"/>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0"/>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0"/>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0"/>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0"/>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0"/>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0"/>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0"/>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0"/>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0"/>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0"/>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0"/>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0"/>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3" name="Google Shape;7043;p20"/>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4" name="Google Shape;7044;p20"/>
          <p:cNvGrpSpPr/>
          <p:nvPr/>
        </p:nvGrpSpPr>
        <p:grpSpPr>
          <a:xfrm>
            <a:off x="553048" y="535000"/>
            <a:ext cx="8105852" cy="4302000"/>
            <a:chOff x="553048" y="535000"/>
            <a:chExt cx="8105852" cy="4302000"/>
          </a:xfrm>
        </p:grpSpPr>
        <p:sp>
          <p:nvSpPr>
            <p:cNvPr id="7045" name="Google Shape;7045;p20"/>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0"/>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0"/>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0"/>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0"/>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20"/>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20"/>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0"/>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0"/>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0"/>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0"/>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0"/>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0"/>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0"/>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0"/>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0"/>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0"/>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0"/>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3" name="Google Shape;7063;p20"/>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064" name="Google Shape;7064;p20"/>
          <p:cNvSpPr txBox="1">
            <a:spLocks noGrp="1"/>
          </p:cNvSpPr>
          <p:nvPr>
            <p:ph type="subTitle" idx="1"/>
          </p:nvPr>
        </p:nvSpPr>
        <p:spPr>
          <a:xfrm>
            <a:off x="1270650" y="1202075"/>
            <a:ext cx="7020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7065" name="Google Shape;7065;p20"/>
          <p:cNvSpPr txBox="1">
            <a:spLocks noGrp="1"/>
          </p:cNvSpPr>
          <p:nvPr>
            <p:ph type="subTitle" idx="2"/>
          </p:nvPr>
        </p:nvSpPr>
        <p:spPr>
          <a:xfrm>
            <a:off x="1270650" y="1514375"/>
            <a:ext cx="70200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66" name="Google Shape;7066;p20"/>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0"/>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0"/>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0"/>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7848"/>
        <p:cNvGrpSpPr/>
        <p:nvPr/>
      </p:nvGrpSpPr>
      <p:grpSpPr>
        <a:xfrm>
          <a:off x="0" y="0"/>
          <a:ext cx="0" cy="0"/>
          <a:chOff x="0" y="0"/>
          <a:chExt cx="0" cy="0"/>
        </a:xfrm>
      </p:grpSpPr>
      <p:grpSp>
        <p:nvGrpSpPr>
          <p:cNvPr id="7849" name="Google Shape;7849;p23"/>
          <p:cNvGrpSpPr/>
          <p:nvPr/>
        </p:nvGrpSpPr>
        <p:grpSpPr>
          <a:xfrm>
            <a:off x="0" y="0"/>
            <a:ext cx="9144125" cy="5143391"/>
            <a:chOff x="0" y="0"/>
            <a:chExt cx="9144125" cy="5143391"/>
          </a:xfrm>
        </p:grpSpPr>
        <p:sp>
          <p:nvSpPr>
            <p:cNvPr id="7850" name="Google Shape;7850;p2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2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2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2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2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2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2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2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2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2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2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2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2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2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2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2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2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2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2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2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2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2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2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2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2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2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2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2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2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2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2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2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2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2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2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2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2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2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2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2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2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2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2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2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2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2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2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2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2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2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2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2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2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2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2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2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2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2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2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2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2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2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2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2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2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2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2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2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2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2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2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2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2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2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2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2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2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2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2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2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2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2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2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2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2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2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2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2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2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2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2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2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2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2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2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2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2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2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2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2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2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2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2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2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2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2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2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2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2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2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2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2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2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2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2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2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2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2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2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2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2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2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2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2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2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0" name="Google Shape;8210;p2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1" name="Google Shape;8211;p23"/>
          <p:cNvGrpSpPr/>
          <p:nvPr/>
        </p:nvGrpSpPr>
        <p:grpSpPr>
          <a:xfrm>
            <a:off x="553048" y="535000"/>
            <a:ext cx="8105852" cy="4302000"/>
            <a:chOff x="553048" y="535000"/>
            <a:chExt cx="8105852" cy="4302000"/>
          </a:xfrm>
        </p:grpSpPr>
        <p:sp>
          <p:nvSpPr>
            <p:cNvPr id="8212" name="Google Shape;8212;p2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0" name="Google Shape;8230;p2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23"/>
          <p:cNvSpPr txBox="1">
            <a:spLocks noGrp="1"/>
          </p:cNvSpPr>
          <p:nvPr>
            <p:ph type="title"/>
          </p:nvPr>
        </p:nvSpPr>
        <p:spPr>
          <a:xfrm>
            <a:off x="1270650" y="629375"/>
            <a:ext cx="7020000" cy="12042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79CDBE"/>
        </a:solidFill>
        <a:effectLst/>
      </p:bgPr>
    </p:bg>
    <p:spTree>
      <p:nvGrpSpPr>
        <p:cNvPr id="1" name="Shape 9021"/>
        <p:cNvGrpSpPr/>
        <p:nvPr/>
      </p:nvGrpSpPr>
      <p:grpSpPr>
        <a:xfrm>
          <a:off x="0" y="0"/>
          <a:ext cx="0" cy="0"/>
          <a:chOff x="0" y="0"/>
          <a:chExt cx="0" cy="0"/>
        </a:xfrm>
      </p:grpSpPr>
      <p:grpSp>
        <p:nvGrpSpPr>
          <p:cNvPr id="9022" name="Google Shape;9022;p26"/>
          <p:cNvGrpSpPr/>
          <p:nvPr/>
        </p:nvGrpSpPr>
        <p:grpSpPr>
          <a:xfrm>
            <a:off x="0" y="0"/>
            <a:ext cx="9144125" cy="5143391"/>
            <a:chOff x="0" y="0"/>
            <a:chExt cx="9144125" cy="5143391"/>
          </a:xfrm>
        </p:grpSpPr>
        <p:sp>
          <p:nvSpPr>
            <p:cNvPr id="9023" name="Google Shape;9023;p2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2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2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2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2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2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2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2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2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2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2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2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2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2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2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2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2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2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2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2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2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2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2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2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2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2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2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2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2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2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2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2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2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2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2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2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2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2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2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2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2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2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2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2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2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2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2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2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2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2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2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2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2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2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2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2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2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2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2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2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2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2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2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2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2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2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2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2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2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2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2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2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2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2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2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2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2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2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2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2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2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2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2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2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2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2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2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2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2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2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2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2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2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2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2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2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2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2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2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2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2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2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2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2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2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2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2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2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2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2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2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2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2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2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2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2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2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2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2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2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2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2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2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2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2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2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2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2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2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2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2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2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2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2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2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2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2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2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2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2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2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2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2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2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2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2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2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2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2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2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2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2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2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2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2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2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2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2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2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2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2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2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2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2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2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2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2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2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2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2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2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2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2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2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2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2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2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2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2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2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2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2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2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2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2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2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2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2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2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2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2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2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2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2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2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2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2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2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2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2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2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2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2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2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2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2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2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2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2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2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2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2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2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2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2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2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2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2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2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2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2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2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2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2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2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2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2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2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2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2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2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2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2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2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2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2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2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2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2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2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2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2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2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2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2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2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2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2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2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2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2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2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2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2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2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2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2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2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2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2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2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2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2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2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2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2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2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2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2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2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2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2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2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2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2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2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2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2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2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2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2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2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2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2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2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2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2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2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2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2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2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2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2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2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2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2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2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2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2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2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2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2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2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2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2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2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2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2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2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2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2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2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2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2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2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2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2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2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2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2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2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2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2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2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2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2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2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2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2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2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2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2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2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2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2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2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2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2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2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2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2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2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2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2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2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2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2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2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2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2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2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2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2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2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2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2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2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2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2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2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3" name="Google Shape;9383;p2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4" name="Google Shape;9384;p26"/>
          <p:cNvGrpSpPr/>
          <p:nvPr/>
        </p:nvGrpSpPr>
        <p:grpSpPr>
          <a:xfrm>
            <a:off x="553048" y="535000"/>
            <a:ext cx="8105852" cy="4302000"/>
            <a:chOff x="553048" y="535000"/>
            <a:chExt cx="8105852" cy="4302000"/>
          </a:xfrm>
        </p:grpSpPr>
        <p:sp>
          <p:nvSpPr>
            <p:cNvPr id="9385" name="Google Shape;9385;p2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2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2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2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2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2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2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2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2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2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2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2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2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2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2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2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2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2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3" name="Google Shape;9403;p26"/>
          <p:cNvSpPr/>
          <p:nvPr/>
        </p:nvSpPr>
        <p:spPr>
          <a:xfrm>
            <a:off x="1509950" y="39133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26"/>
          <p:cNvSpPr/>
          <p:nvPr/>
        </p:nvSpPr>
        <p:spPr>
          <a:xfrm>
            <a:off x="1509950" y="34273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26"/>
          <p:cNvSpPr/>
          <p:nvPr/>
        </p:nvSpPr>
        <p:spPr>
          <a:xfrm>
            <a:off x="2416525" y="41084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6" name="Google Shape;9406;p26"/>
          <p:cNvGrpSpPr/>
          <p:nvPr/>
        </p:nvGrpSpPr>
        <p:grpSpPr>
          <a:xfrm>
            <a:off x="6538223" y="163649"/>
            <a:ext cx="1356637" cy="1528669"/>
            <a:chOff x="6638425" y="262025"/>
            <a:chExt cx="1356637" cy="1528669"/>
          </a:xfrm>
        </p:grpSpPr>
        <p:sp>
          <p:nvSpPr>
            <p:cNvPr id="9407" name="Google Shape;9407;p26"/>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26"/>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26"/>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26"/>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1" name="Google Shape;9411;p26"/>
          <p:cNvSpPr/>
          <p:nvPr/>
        </p:nvSpPr>
        <p:spPr>
          <a:xfrm>
            <a:off x="5865550" y="10105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26"/>
          <p:cNvSpPr/>
          <p:nvPr/>
        </p:nvSpPr>
        <p:spPr>
          <a:xfrm>
            <a:off x="7934475" y="805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26"/>
          <p:cNvSpPr/>
          <p:nvPr/>
        </p:nvSpPr>
        <p:spPr>
          <a:xfrm>
            <a:off x="6876475" y="199742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79CDBE"/>
        </a:solidFill>
        <a:effectLst/>
      </p:bgPr>
    </p:bg>
    <p:spTree>
      <p:nvGrpSpPr>
        <p:cNvPr id="1" name="Shape 9414"/>
        <p:cNvGrpSpPr/>
        <p:nvPr/>
      </p:nvGrpSpPr>
      <p:grpSpPr>
        <a:xfrm>
          <a:off x="0" y="0"/>
          <a:ext cx="0" cy="0"/>
          <a:chOff x="0" y="0"/>
          <a:chExt cx="0" cy="0"/>
        </a:xfrm>
      </p:grpSpPr>
      <p:grpSp>
        <p:nvGrpSpPr>
          <p:cNvPr id="9415" name="Google Shape;9415;p27"/>
          <p:cNvGrpSpPr/>
          <p:nvPr/>
        </p:nvGrpSpPr>
        <p:grpSpPr>
          <a:xfrm>
            <a:off x="0" y="0"/>
            <a:ext cx="9144125" cy="5143391"/>
            <a:chOff x="0" y="0"/>
            <a:chExt cx="9144125" cy="5143391"/>
          </a:xfrm>
        </p:grpSpPr>
        <p:sp>
          <p:nvSpPr>
            <p:cNvPr id="9416" name="Google Shape;9416;p2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2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2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2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2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2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2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2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2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2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2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2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2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2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2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2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2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2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2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2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2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2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2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2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2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2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2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2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2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2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2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2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2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2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2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2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2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2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2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2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2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2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2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2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2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2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2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2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2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2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2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2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2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2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2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2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2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2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2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2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2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2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2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2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2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2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2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2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2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2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2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2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2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2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2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2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2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2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2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2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2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2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2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2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2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2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2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2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2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2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2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2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2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2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2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2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2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2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2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2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2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2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2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2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2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2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2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2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2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2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2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2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2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2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2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2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2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2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2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2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2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2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2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2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2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2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2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2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2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2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2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2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2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2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2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2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2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2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2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2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2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2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2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2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2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2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2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2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2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2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2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2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2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2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2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2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2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2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2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2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2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2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2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2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2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2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2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2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2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2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2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2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2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2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2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2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2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2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2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2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2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2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2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2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2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2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2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2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2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2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2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2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2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2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2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2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2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2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6" name="Google Shape;9776;p2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7" name="Google Shape;9777;p27"/>
          <p:cNvGrpSpPr/>
          <p:nvPr/>
        </p:nvGrpSpPr>
        <p:grpSpPr>
          <a:xfrm>
            <a:off x="553048" y="535000"/>
            <a:ext cx="8105852" cy="4302000"/>
            <a:chOff x="553048" y="535000"/>
            <a:chExt cx="8105852" cy="4302000"/>
          </a:xfrm>
        </p:grpSpPr>
        <p:sp>
          <p:nvSpPr>
            <p:cNvPr id="9778" name="Google Shape;9778;p2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2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2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2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6" name="Google Shape;9796;p27"/>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7"/>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7"/>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7"/>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0" name="Google Shape;9800;p27"/>
          <p:cNvGrpSpPr/>
          <p:nvPr/>
        </p:nvGrpSpPr>
        <p:grpSpPr>
          <a:xfrm>
            <a:off x="2061088" y="4050081"/>
            <a:ext cx="1055760" cy="753780"/>
            <a:chOff x="3308425" y="649500"/>
            <a:chExt cx="947975" cy="676825"/>
          </a:xfrm>
        </p:grpSpPr>
        <p:sp>
          <p:nvSpPr>
            <p:cNvPr id="9801" name="Google Shape;9801;p27"/>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7"/>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7"/>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4" name="Google Shape;9804;p27"/>
          <p:cNvSpPr/>
          <p:nvPr/>
        </p:nvSpPr>
        <p:spPr>
          <a:xfrm rot="-900008">
            <a:off x="7239138" y="46774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404"/>
        <p:cNvGrpSpPr/>
        <p:nvPr/>
      </p:nvGrpSpPr>
      <p:grpSpPr>
        <a:xfrm>
          <a:off x="0" y="0"/>
          <a:ext cx="0" cy="0"/>
          <a:chOff x="0" y="0"/>
          <a:chExt cx="0" cy="0"/>
        </a:xfrm>
      </p:grpSpPr>
      <p:grpSp>
        <p:nvGrpSpPr>
          <p:cNvPr id="405" name="Google Shape;405;p3"/>
          <p:cNvGrpSpPr/>
          <p:nvPr/>
        </p:nvGrpSpPr>
        <p:grpSpPr>
          <a:xfrm>
            <a:off x="0" y="0"/>
            <a:ext cx="9144125" cy="5143391"/>
            <a:chOff x="0" y="0"/>
            <a:chExt cx="9144125" cy="5143391"/>
          </a:xfrm>
        </p:grpSpPr>
        <p:sp>
          <p:nvSpPr>
            <p:cNvPr id="406" name="Google Shape;406;p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3"/>
          <p:cNvGrpSpPr/>
          <p:nvPr/>
        </p:nvGrpSpPr>
        <p:grpSpPr>
          <a:xfrm>
            <a:off x="553048" y="535000"/>
            <a:ext cx="8105852" cy="4302000"/>
            <a:chOff x="553048" y="535000"/>
            <a:chExt cx="8105852" cy="4302000"/>
          </a:xfrm>
        </p:grpSpPr>
        <p:sp>
          <p:nvSpPr>
            <p:cNvPr id="768" name="Google Shape;768;p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3"/>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7" name="Google Shape;787;p3"/>
          <p:cNvSpPr txBox="1">
            <a:spLocks noGrp="1"/>
          </p:cNvSpPr>
          <p:nvPr>
            <p:ph type="title" idx="2" hasCustomPrompt="1"/>
          </p:nvPr>
        </p:nvSpPr>
        <p:spPr>
          <a:xfrm>
            <a:off x="1810950" y="2150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88" name="Google Shape;788;p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rot="-900008">
            <a:off x="1715274" y="4153738"/>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5588200" y="106437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7974050" y="786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1644575" y="3671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845800" y="40885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3"/>
          <p:cNvGrpSpPr/>
          <p:nvPr/>
        </p:nvGrpSpPr>
        <p:grpSpPr>
          <a:xfrm>
            <a:off x="6294838" y="4058031"/>
            <a:ext cx="1055760" cy="753780"/>
            <a:chOff x="3308425" y="649500"/>
            <a:chExt cx="947975" cy="676825"/>
          </a:xfrm>
        </p:grpSpPr>
        <p:sp>
          <p:nvSpPr>
            <p:cNvPr id="798" name="Google Shape;798;p3"/>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
          <p:cNvGrpSpPr/>
          <p:nvPr/>
        </p:nvGrpSpPr>
        <p:grpSpPr>
          <a:xfrm rot="-6299880" flipH="1">
            <a:off x="1763090" y="476245"/>
            <a:ext cx="708049" cy="444266"/>
            <a:chOff x="1445125" y="3867675"/>
            <a:chExt cx="803300" cy="502950"/>
          </a:xfrm>
        </p:grpSpPr>
        <p:sp>
          <p:nvSpPr>
            <p:cNvPr id="802" name="Google Shape;802;p3"/>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 name="Google Shape;805;p3"/>
          <p:cNvSpPr/>
          <p:nvPr/>
        </p:nvSpPr>
        <p:spPr>
          <a:xfrm>
            <a:off x="1957275" y="13724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215800" y="8312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7826025" y="4116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808"/>
        <p:cNvGrpSpPr/>
        <p:nvPr/>
      </p:nvGrpSpPr>
      <p:grpSpPr>
        <a:xfrm>
          <a:off x="0" y="0"/>
          <a:ext cx="0" cy="0"/>
          <a:chOff x="0" y="0"/>
          <a:chExt cx="0" cy="0"/>
        </a:xfrm>
      </p:grpSpPr>
      <p:grpSp>
        <p:nvGrpSpPr>
          <p:cNvPr id="809" name="Google Shape;809;p4"/>
          <p:cNvGrpSpPr/>
          <p:nvPr/>
        </p:nvGrpSpPr>
        <p:grpSpPr>
          <a:xfrm>
            <a:off x="0" y="0"/>
            <a:ext cx="9144125" cy="5143391"/>
            <a:chOff x="0" y="0"/>
            <a:chExt cx="9144125" cy="5143391"/>
          </a:xfrm>
        </p:grpSpPr>
        <p:sp>
          <p:nvSpPr>
            <p:cNvPr id="810" name="Google Shape;810;p4"/>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4"/>
          <p:cNvGrpSpPr/>
          <p:nvPr/>
        </p:nvGrpSpPr>
        <p:grpSpPr>
          <a:xfrm>
            <a:off x="553048" y="535000"/>
            <a:ext cx="8105852" cy="4302000"/>
            <a:chOff x="553048" y="535000"/>
            <a:chExt cx="8105852" cy="4302000"/>
          </a:xfrm>
        </p:grpSpPr>
        <p:sp>
          <p:nvSpPr>
            <p:cNvPr id="1172" name="Google Shape;1172;p4"/>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191" name="Google Shape;1191;p4"/>
          <p:cNvSpPr txBox="1">
            <a:spLocks noGrp="1"/>
          </p:cNvSpPr>
          <p:nvPr>
            <p:ph type="body" idx="1"/>
          </p:nvPr>
        </p:nvSpPr>
        <p:spPr>
          <a:xfrm>
            <a:off x="1270650" y="1202075"/>
            <a:ext cx="70200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192"/>
        <p:cNvGrpSpPr/>
        <p:nvPr/>
      </p:nvGrpSpPr>
      <p:grpSpPr>
        <a:xfrm>
          <a:off x="0" y="0"/>
          <a:ext cx="0" cy="0"/>
          <a:chOff x="0" y="0"/>
          <a:chExt cx="0" cy="0"/>
        </a:xfrm>
      </p:grpSpPr>
      <p:grpSp>
        <p:nvGrpSpPr>
          <p:cNvPr id="1193" name="Google Shape;1193;p5"/>
          <p:cNvGrpSpPr/>
          <p:nvPr/>
        </p:nvGrpSpPr>
        <p:grpSpPr>
          <a:xfrm>
            <a:off x="0" y="0"/>
            <a:ext cx="9144125" cy="5143391"/>
            <a:chOff x="0" y="0"/>
            <a:chExt cx="9144125" cy="5143391"/>
          </a:xfrm>
        </p:grpSpPr>
        <p:sp>
          <p:nvSpPr>
            <p:cNvPr id="1194" name="Google Shape;1194;p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5"/>
          <p:cNvGrpSpPr/>
          <p:nvPr/>
        </p:nvGrpSpPr>
        <p:grpSpPr>
          <a:xfrm>
            <a:off x="553048" y="535000"/>
            <a:ext cx="8105852" cy="4302000"/>
            <a:chOff x="553048" y="535000"/>
            <a:chExt cx="8105852" cy="4302000"/>
          </a:xfrm>
        </p:grpSpPr>
        <p:sp>
          <p:nvSpPr>
            <p:cNvPr id="1556" name="Google Shape;1556;p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
          <p:cNvSpPr txBox="1">
            <a:spLocks noGrp="1"/>
          </p:cNvSpPr>
          <p:nvPr>
            <p:ph type="title"/>
          </p:nvPr>
        </p:nvSpPr>
        <p:spPr>
          <a:xfrm>
            <a:off x="12706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5" name="Google Shape;1575;p5"/>
          <p:cNvSpPr txBox="1">
            <a:spLocks noGrp="1"/>
          </p:cNvSpPr>
          <p:nvPr>
            <p:ph type="subTitle" idx="1"/>
          </p:nvPr>
        </p:nvSpPr>
        <p:spPr>
          <a:xfrm>
            <a:off x="12706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6" name="Google Shape;1576;p5"/>
          <p:cNvSpPr txBox="1">
            <a:spLocks noGrp="1"/>
          </p:cNvSpPr>
          <p:nvPr>
            <p:ph type="subTitle" idx="2"/>
          </p:nvPr>
        </p:nvSpPr>
        <p:spPr>
          <a:xfrm>
            <a:off x="12706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5"/>
          <p:cNvSpPr txBox="1">
            <a:spLocks noGrp="1"/>
          </p:cNvSpPr>
          <p:nvPr>
            <p:ph type="title" idx="3"/>
          </p:nvPr>
        </p:nvSpPr>
        <p:spPr>
          <a:xfrm>
            <a:off x="47710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8" name="Google Shape;1578;p5"/>
          <p:cNvSpPr txBox="1">
            <a:spLocks noGrp="1"/>
          </p:cNvSpPr>
          <p:nvPr>
            <p:ph type="subTitle" idx="4"/>
          </p:nvPr>
        </p:nvSpPr>
        <p:spPr>
          <a:xfrm>
            <a:off x="47710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9" name="Google Shape;1579;p5"/>
          <p:cNvSpPr txBox="1">
            <a:spLocks noGrp="1"/>
          </p:cNvSpPr>
          <p:nvPr>
            <p:ph type="subTitle" idx="5"/>
          </p:nvPr>
        </p:nvSpPr>
        <p:spPr>
          <a:xfrm>
            <a:off x="47710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580"/>
        <p:cNvGrpSpPr/>
        <p:nvPr/>
      </p:nvGrpSpPr>
      <p:grpSpPr>
        <a:xfrm>
          <a:off x="0" y="0"/>
          <a:ext cx="0" cy="0"/>
          <a:chOff x="0" y="0"/>
          <a:chExt cx="0" cy="0"/>
        </a:xfrm>
      </p:grpSpPr>
      <p:grpSp>
        <p:nvGrpSpPr>
          <p:cNvPr id="1581" name="Google Shape;1581;p6"/>
          <p:cNvGrpSpPr/>
          <p:nvPr/>
        </p:nvGrpSpPr>
        <p:grpSpPr>
          <a:xfrm>
            <a:off x="0" y="0"/>
            <a:ext cx="9144125" cy="5143391"/>
            <a:chOff x="0" y="0"/>
            <a:chExt cx="9144125" cy="5143391"/>
          </a:xfrm>
        </p:grpSpPr>
        <p:sp>
          <p:nvSpPr>
            <p:cNvPr id="1582" name="Google Shape;1582;p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3" name="Google Shape;1943;p6"/>
          <p:cNvGrpSpPr/>
          <p:nvPr/>
        </p:nvGrpSpPr>
        <p:grpSpPr>
          <a:xfrm>
            <a:off x="553048" y="535000"/>
            <a:ext cx="8105852" cy="4302000"/>
            <a:chOff x="553048" y="535000"/>
            <a:chExt cx="8105852" cy="4302000"/>
          </a:xfrm>
        </p:grpSpPr>
        <p:sp>
          <p:nvSpPr>
            <p:cNvPr id="1944" name="Google Shape;1944;p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2" name="Google Shape;1962;p6"/>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967"/>
        <p:cNvGrpSpPr/>
        <p:nvPr/>
      </p:nvGrpSpPr>
      <p:grpSpPr>
        <a:xfrm>
          <a:off x="0" y="0"/>
          <a:ext cx="0" cy="0"/>
          <a:chOff x="0" y="0"/>
          <a:chExt cx="0" cy="0"/>
        </a:xfrm>
      </p:grpSpPr>
      <p:grpSp>
        <p:nvGrpSpPr>
          <p:cNvPr id="1968" name="Google Shape;1968;p7"/>
          <p:cNvGrpSpPr/>
          <p:nvPr/>
        </p:nvGrpSpPr>
        <p:grpSpPr>
          <a:xfrm>
            <a:off x="0" y="0"/>
            <a:ext cx="9144125" cy="5143391"/>
            <a:chOff x="0" y="0"/>
            <a:chExt cx="9144125" cy="5143391"/>
          </a:xfrm>
        </p:grpSpPr>
        <p:sp>
          <p:nvSpPr>
            <p:cNvPr id="1969" name="Google Shape;1969;p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7"/>
          <p:cNvGrpSpPr/>
          <p:nvPr/>
        </p:nvGrpSpPr>
        <p:grpSpPr>
          <a:xfrm>
            <a:off x="553048" y="535000"/>
            <a:ext cx="8105852" cy="4302000"/>
            <a:chOff x="553048" y="535000"/>
            <a:chExt cx="8105852" cy="4302000"/>
          </a:xfrm>
        </p:grpSpPr>
        <p:sp>
          <p:nvSpPr>
            <p:cNvPr id="2331" name="Google Shape;2331;p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7"/>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2350" name="Google Shape;2350;p7"/>
          <p:cNvSpPr txBox="1">
            <a:spLocks noGrp="1"/>
          </p:cNvSpPr>
          <p:nvPr>
            <p:ph type="body" idx="1"/>
          </p:nvPr>
        </p:nvSpPr>
        <p:spPr>
          <a:xfrm>
            <a:off x="1270650" y="1202075"/>
            <a:ext cx="33015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351"/>
        <p:cNvGrpSpPr/>
        <p:nvPr/>
      </p:nvGrpSpPr>
      <p:grpSpPr>
        <a:xfrm>
          <a:off x="0" y="0"/>
          <a:ext cx="0" cy="0"/>
          <a:chOff x="0" y="0"/>
          <a:chExt cx="0" cy="0"/>
        </a:xfrm>
      </p:grpSpPr>
      <p:grpSp>
        <p:nvGrpSpPr>
          <p:cNvPr id="2352" name="Google Shape;2352;p8"/>
          <p:cNvGrpSpPr/>
          <p:nvPr/>
        </p:nvGrpSpPr>
        <p:grpSpPr>
          <a:xfrm>
            <a:off x="0" y="0"/>
            <a:ext cx="9144125" cy="5143391"/>
            <a:chOff x="0" y="0"/>
            <a:chExt cx="9144125" cy="5143391"/>
          </a:xfrm>
        </p:grpSpPr>
        <p:sp>
          <p:nvSpPr>
            <p:cNvPr id="2353" name="Google Shape;2353;p8"/>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8"/>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8"/>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8"/>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8"/>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8"/>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8"/>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8"/>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8"/>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8"/>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8"/>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8"/>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8"/>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8"/>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8"/>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8"/>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8"/>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8"/>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8"/>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8"/>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8"/>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8"/>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8"/>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8"/>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8"/>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8"/>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8"/>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8"/>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8"/>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8"/>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8"/>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8"/>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8"/>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8"/>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8"/>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8"/>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8"/>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3" name="Google Shape;2713;p8"/>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8"/>
          <p:cNvGrpSpPr/>
          <p:nvPr/>
        </p:nvGrpSpPr>
        <p:grpSpPr>
          <a:xfrm>
            <a:off x="553048" y="535000"/>
            <a:ext cx="8105852" cy="4302000"/>
            <a:chOff x="553048" y="535000"/>
            <a:chExt cx="8105852" cy="4302000"/>
          </a:xfrm>
        </p:grpSpPr>
        <p:sp>
          <p:nvSpPr>
            <p:cNvPr id="2715" name="Google Shape;2715;p8"/>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8"/>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8"/>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8"/>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8"/>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8"/>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8"/>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8"/>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8"/>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8"/>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8"/>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8"/>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8"/>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8"/>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8"/>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8"/>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8"/>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8"/>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3" name="Google Shape;273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134"/>
        <p:cNvGrpSpPr/>
        <p:nvPr/>
      </p:nvGrpSpPr>
      <p:grpSpPr>
        <a:xfrm>
          <a:off x="0" y="0"/>
          <a:ext cx="0" cy="0"/>
          <a:chOff x="0" y="0"/>
          <a:chExt cx="0" cy="0"/>
        </a:xfrm>
      </p:grpSpPr>
      <p:grpSp>
        <p:nvGrpSpPr>
          <p:cNvPr id="3135" name="Google Shape;3135;p10"/>
          <p:cNvGrpSpPr/>
          <p:nvPr/>
        </p:nvGrpSpPr>
        <p:grpSpPr>
          <a:xfrm>
            <a:off x="0" y="0"/>
            <a:ext cx="9144125" cy="5143391"/>
            <a:chOff x="0" y="0"/>
            <a:chExt cx="9144125" cy="5143391"/>
          </a:xfrm>
        </p:grpSpPr>
        <p:sp>
          <p:nvSpPr>
            <p:cNvPr id="3136" name="Google Shape;3136;p10"/>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0"/>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0"/>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0"/>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0"/>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0"/>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0"/>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0"/>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0"/>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0"/>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0"/>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0"/>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0"/>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0"/>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0"/>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0"/>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0"/>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0"/>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0"/>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0"/>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0"/>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0"/>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0"/>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0"/>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0"/>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0"/>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0"/>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0"/>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0"/>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0"/>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0"/>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0"/>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0"/>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0"/>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0"/>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0"/>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0"/>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0"/>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0"/>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0"/>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0"/>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0"/>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0"/>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0"/>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0"/>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0"/>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0"/>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0"/>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0"/>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0"/>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0"/>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0"/>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0"/>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0"/>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0"/>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0"/>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0"/>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0"/>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0"/>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0"/>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0"/>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0"/>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0"/>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0"/>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0"/>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0"/>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0"/>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0"/>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0"/>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0"/>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0"/>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0"/>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0"/>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0"/>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0"/>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0"/>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0"/>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0"/>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0"/>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0"/>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0"/>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0"/>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0"/>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0"/>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0"/>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0"/>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0"/>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0"/>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0"/>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0"/>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0"/>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0"/>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0"/>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0"/>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0"/>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0"/>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0"/>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0"/>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0"/>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0"/>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0"/>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0"/>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0"/>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0"/>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0"/>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0"/>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0"/>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0"/>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0"/>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0"/>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0"/>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0"/>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0"/>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0"/>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0"/>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0"/>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0"/>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0"/>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0"/>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0"/>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0"/>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0"/>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0"/>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0"/>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0"/>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0"/>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0"/>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0"/>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0"/>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0"/>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0"/>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0"/>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0"/>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0"/>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0"/>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0"/>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0"/>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0"/>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0"/>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0"/>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0"/>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0"/>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0"/>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0"/>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0"/>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0"/>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0"/>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0"/>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0"/>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0"/>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0"/>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0"/>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0"/>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0"/>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0"/>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0"/>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0"/>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0"/>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0"/>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0"/>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0"/>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0"/>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0"/>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0"/>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0"/>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0"/>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0"/>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0"/>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0"/>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0"/>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0"/>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0"/>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0"/>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0"/>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0"/>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0"/>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0"/>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0"/>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0"/>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0"/>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0"/>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0"/>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0"/>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0"/>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0"/>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0"/>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0"/>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0"/>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0"/>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0"/>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0"/>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0"/>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0"/>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0"/>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0"/>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0"/>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0"/>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0"/>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0"/>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0"/>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0"/>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0"/>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0"/>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0"/>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0"/>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0"/>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0"/>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0"/>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0"/>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0"/>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0"/>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0"/>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0"/>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0"/>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0"/>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0"/>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0"/>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0"/>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0"/>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0"/>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0"/>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0"/>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0"/>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0"/>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0"/>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0"/>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0"/>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0"/>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0"/>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0"/>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0"/>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0"/>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0"/>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0"/>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0"/>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0"/>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0"/>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0"/>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0"/>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0"/>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0"/>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0"/>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0"/>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0"/>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0"/>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0"/>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0"/>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0"/>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0"/>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0"/>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0"/>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0"/>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0"/>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0"/>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6" name="Google Shape;3496;p10"/>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7" name="Google Shape;3497;p10"/>
          <p:cNvGrpSpPr/>
          <p:nvPr/>
        </p:nvGrpSpPr>
        <p:grpSpPr>
          <a:xfrm>
            <a:off x="553048" y="535000"/>
            <a:ext cx="8105852" cy="4302000"/>
            <a:chOff x="553048" y="535000"/>
            <a:chExt cx="8105852" cy="4302000"/>
          </a:xfrm>
        </p:grpSpPr>
        <p:sp>
          <p:nvSpPr>
            <p:cNvPr id="3498" name="Google Shape;3498;p10"/>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0"/>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0"/>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0"/>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0"/>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0"/>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0"/>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0"/>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0"/>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0"/>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0"/>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0"/>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0"/>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0"/>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0"/>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0"/>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0"/>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0"/>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6" name="Google Shape;3516;p10"/>
          <p:cNvSpPr txBox="1">
            <a:spLocks noGrp="1"/>
          </p:cNvSpPr>
          <p:nvPr>
            <p:ph type="title"/>
          </p:nvPr>
        </p:nvSpPr>
        <p:spPr>
          <a:xfrm>
            <a:off x="1270650" y="2317450"/>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517"/>
        <p:cNvGrpSpPr/>
        <p:nvPr/>
      </p:nvGrpSpPr>
      <p:grpSpPr>
        <a:xfrm>
          <a:off x="0" y="0"/>
          <a:ext cx="0" cy="0"/>
          <a:chOff x="0" y="0"/>
          <a:chExt cx="0" cy="0"/>
        </a:xfrm>
      </p:grpSpPr>
      <p:grpSp>
        <p:nvGrpSpPr>
          <p:cNvPr id="3518" name="Google Shape;3518;p11"/>
          <p:cNvGrpSpPr/>
          <p:nvPr/>
        </p:nvGrpSpPr>
        <p:grpSpPr>
          <a:xfrm>
            <a:off x="0" y="0"/>
            <a:ext cx="9144125" cy="5143391"/>
            <a:chOff x="0" y="0"/>
            <a:chExt cx="9144125" cy="5143391"/>
          </a:xfrm>
        </p:grpSpPr>
        <p:sp>
          <p:nvSpPr>
            <p:cNvPr id="3519" name="Google Shape;3519;p11"/>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1"/>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1"/>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1"/>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1"/>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1"/>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1"/>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1"/>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1"/>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1"/>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1"/>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1"/>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1"/>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1"/>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1"/>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1"/>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1"/>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1"/>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1"/>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1"/>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1"/>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1"/>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1"/>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1"/>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1"/>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1"/>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1"/>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1"/>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1"/>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1"/>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1"/>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1"/>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1"/>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1"/>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1"/>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1"/>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1"/>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1"/>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1"/>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1"/>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1"/>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1"/>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1"/>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1"/>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1"/>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1"/>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1"/>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1"/>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1"/>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1"/>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1"/>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1"/>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1"/>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1"/>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1"/>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1"/>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1"/>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1"/>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1"/>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1"/>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1"/>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1"/>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1"/>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1"/>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1"/>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1"/>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1"/>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1"/>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1"/>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1"/>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1"/>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1"/>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1"/>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1"/>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1"/>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1"/>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1"/>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1"/>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1"/>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1"/>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1"/>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1"/>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1"/>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1"/>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1"/>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1"/>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1"/>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1"/>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1"/>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1"/>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1"/>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1"/>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1"/>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1"/>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1"/>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1"/>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1"/>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1"/>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1"/>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1"/>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1"/>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1"/>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1"/>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1"/>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1"/>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1"/>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1"/>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1"/>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1"/>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1"/>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1"/>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1"/>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1"/>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1"/>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1"/>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1"/>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1"/>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1"/>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1"/>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1"/>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1"/>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1"/>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1"/>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1"/>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1"/>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1"/>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1"/>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1"/>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1"/>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1"/>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1"/>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1"/>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1"/>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1"/>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1"/>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1"/>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1"/>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1"/>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1"/>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1"/>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1"/>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1"/>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1"/>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1"/>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1"/>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1"/>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1"/>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1"/>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1"/>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1"/>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1"/>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1"/>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1"/>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1"/>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1"/>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1"/>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1"/>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1"/>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1"/>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1"/>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1"/>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1"/>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1"/>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1"/>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1"/>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1"/>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1"/>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1"/>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1"/>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1"/>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1"/>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1"/>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1"/>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1"/>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1"/>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1"/>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1"/>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1"/>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1"/>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1"/>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1"/>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1"/>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1"/>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1"/>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1"/>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1"/>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1"/>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1"/>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1"/>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1"/>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1"/>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1"/>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1"/>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1"/>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1"/>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1"/>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1"/>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1"/>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1"/>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1"/>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1"/>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1"/>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1"/>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1"/>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1"/>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1"/>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1"/>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1"/>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1"/>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1"/>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1"/>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1"/>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1"/>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1"/>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1"/>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1"/>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1"/>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1"/>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1"/>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1"/>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1"/>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1"/>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1"/>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1"/>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1"/>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1"/>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1"/>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1"/>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1"/>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1"/>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1"/>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1"/>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1"/>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1"/>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1"/>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1"/>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1"/>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1"/>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1"/>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1"/>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1"/>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1"/>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1"/>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1"/>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1"/>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1"/>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1"/>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9" name="Google Shape;3879;p11"/>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1"/>
          <p:cNvGrpSpPr/>
          <p:nvPr/>
        </p:nvGrpSpPr>
        <p:grpSpPr>
          <a:xfrm>
            <a:off x="553048" y="535000"/>
            <a:ext cx="8105852" cy="4302000"/>
            <a:chOff x="553048" y="535000"/>
            <a:chExt cx="8105852" cy="4302000"/>
          </a:xfrm>
        </p:grpSpPr>
        <p:sp>
          <p:nvSpPr>
            <p:cNvPr id="3881" name="Google Shape;3881;p11"/>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9" name="Google Shape;3899;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00" name="Google Shape;3900;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70650" y="629375"/>
            <a:ext cx="70200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 name="Google Shape;7;p1"/>
          <p:cNvSpPr txBox="1">
            <a:spLocks noGrp="1"/>
          </p:cNvSpPr>
          <p:nvPr>
            <p:ph type="body" idx="1"/>
          </p:nvPr>
        </p:nvSpPr>
        <p:spPr>
          <a:xfrm>
            <a:off x="1270650" y="1202075"/>
            <a:ext cx="7020000" cy="3406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666" r:id="rId16"/>
    <p:sldLayoutId id="2147483669"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800">
          <p15:clr>
            <a:srgbClr val="EA4335"/>
          </p15:clr>
        </p15:guide>
        <p15:guide id="2" pos="5222">
          <p15:clr>
            <a:srgbClr val="EA4335"/>
          </p15:clr>
        </p15:guide>
        <p15:guide id="3" orient="horz" pos="2903">
          <p15:clr>
            <a:srgbClr val="EA4335"/>
          </p15:clr>
        </p15:guide>
        <p15:guide id="4" orient="horz" pos="39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9CDBE"/>
        </a:solidFill>
        <a:effectLst/>
      </p:bgPr>
    </p:bg>
    <p:spTree>
      <p:nvGrpSpPr>
        <p:cNvPr id="1" name="Shape 9814"/>
        <p:cNvGrpSpPr/>
        <p:nvPr/>
      </p:nvGrpSpPr>
      <p:grpSpPr>
        <a:xfrm>
          <a:off x="0" y="0"/>
          <a:ext cx="0" cy="0"/>
          <a:chOff x="0" y="0"/>
          <a:chExt cx="0" cy="0"/>
        </a:xfrm>
      </p:grpSpPr>
      <p:sp>
        <p:nvSpPr>
          <p:cNvPr id="9815" name="Google Shape;9815;p31"/>
          <p:cNvSpPr txBox="1">
            <a:spLocks noGrp="1"/>
          </p:cNvSpPr>
          <p:nvPr>
            <p:ph type="ctrTitle"/>
          </p:nvPr>
        </p:nvSpPr>
        <p:spPr>
          <a:xfrm>
            <a:off x="1600864" y="1793502"/>
            <a:ext cx="6018600" cy="235157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sz="2800" dirty="0">
                <a:latin typeface="UTM Impact" panose="02040603050506020204" pitchFamily="18" charset="0"/>
                <a:ea typeface="Fira Sans Ultra" panose="020B0A03050000020004" pitchFamily="34" charset="0"/>
              </a:rPr>
              <a:t>XÂY DỰNG </a:t>
            </a:r>
            <a:br>
              <a:rPr lang="es" sz="2800" dirty="0">
                <a:latin typeface="UTM Impact" panose="02040603050506020204" pitchFamily="18" charset="0"/>
                <a:ea typeface="Fira Sans Ultra" panose="020B0A03050000020004" pitchFamily="34" charset="0"/>
              </a:rPr>
            </a:br>
            <a:r>
              <a:rPr lang="es" sz="2800" dirty="0">
                <a:latin typeface="UTM Impact" panose="02040603050506020204" pitchFamily="18" charset="0"/>
                <a:ea typeface="Fira Sans Ultra" panose="020B0A03050000020004" pitchFamily="34" charset="0"/>
              </a:rPr>
              <a:t>HỆ THỐNG WEBSITE HỌC TRỰC TUYẾN CHO TRUNG TÂM ĐĂNG KHẢI</a:t>
            </a:r>
            <a:endParaRPr sz="2800" dirty="0">
              <a:latin typeface="UTM Impact" panose="02040603050506020204" pitchFamily="18" charset="0"/>
              <a:ea typeface="Fira Sans Ultra" panose="020B0A03050000020004" pitchFamily="34" charset="0"/>
            </a:endParaRPr>
          </a:p>
        </p:txBody>
      </p:sp>
      <p:grpSp>
        <p:nvGrpSpPr>
          <p:cNvPr id="9816" name="Google Shape;9816;p31"/>
          <p:cNvGrpSpPr/>
          <p:nvPr/>
        </p:nvGrpSpPr>
        <p:grpSpPr>
          <a:xfrm rot="-8670542">
            <a:off x="7382246" y="2425311"/>
            <a:ext cx="398109" cy="2141153"/>
            <a:chOff x="5686500" y="2272225"/>
            <a:chExt cx="481425" cy="2589250"/>
          </a:xfrm>
        </p:grpSpPr>
        <p:sp>
          <p:nvSpPr>
            <p:cNvPr id="9817" name="Google Shape;9817;p31"/>
            <p:cNvSpPr/>
            <p:nvPr/>
          </p:nvSpPr>
          <p:spPr>
            <a:xfrm>
              <a:off x="5686500" y="3674725"/>
              <a:ext cx="260950" cy="1082650"/>
            </a:xfrm>
            <a:custGeom>
              <a:avLst/>
              <a:gdLst/>
              <a:ahLst/>
              <a:cxnLst/>
              <a:rect l="l" t="t" r="r" b="b"/>
              <a:pathLst>
                <a:path w="10438" h="43306" extrusionOk="0">
                  <a:moveTo>
                    <a:pt x="7833" y="1"/>
                  </a:moveTo>
                  <a:cubicBezTo>
                    <a:pt x="7371" y="1"/>
                    <a:pt x="6972" y="354"/>
                    <a:pt x="6919" y="826"/>
                  </a:cubicBezTo>
                  <a:lnTo>
                    <a:pt x="6917" y="856"/>
                  </a:lnTo>
                  <a:cubicBezTo>
                    <a:pt x="6721" y="2624"/>
                    <a:pt x="6364" y="4312"/>
                    <a:pt x="5698" y="5866"/>
                  </a:cubicBezTo>
                  <a:cubicBezTo>
                    <a:pt x="5050" y="7434"/>
                    <a:pt x="4084" y="8863"/>
                    <a:pt x="3088" y="10468"/>
                  </a:cubicBezTo>
                  <a:cubicBezTo>
                    <a:pt x="2589" y="11280"/>
                    <a:pt x="2092" y="12124"/>
                    <a:pt x="1654" y="13039"/>
                  </a:cubicBezTo>
                  <a:cubicBezTo>
                    <a:pt x="1226" y="13954"/>
                    <a:pt x="864" y="14928"/>
                    <a:pt x="605" y="15926"/>
                  </a:cubicBezTo>
                  <a:cubicBezTo>
                    <a:pt x="331" y="16927"/>
                    <a:pt x="189" y="17942"/>
                    <a:pt x="83" y="18960"/>
                  </a:cubicBezTo>
                  <a:cubicBezTo>
                    <a:pt x="49" y="19968"/>
                    <a:pt x="0" y="20983"/>
                    <a:pt x="91" y="21967"/>
                  </a:cubicBezTo>
                  <a:cubicBezTo>
                    <a:pt x="306" y="25901"/>
                    <a:pt x="1297" y="29668"/>
                    <a:pt x="2718" y="33243"/>
                  </a:cubicBezTo>
                  <a:cubicBezTo>
                    <a:pt x="3455" y="35019"/>
                    <a:pt x="4316" y="36736"/>
                    <a:pt x="5302" y="38373"/>
                  </a:cubicBezTo>
                  <a:cubicBezTo>
                    <a:pt x="6303" y="40015"/>
                    <a:pt x="7369" y="41561"/>
                    <a:pt x="8712" y="43012"/>
                  </a:cubicBezTo>
                  <a:lnTo>
                    <a:pt x="8710" y="43012"/>
                  </a:lnTo>
                  <a:cubicBezTo>
                    <a:pt x="8886" y="43202"/>
                    <a:pt x="9133" y="43306"/>
                    <a:pt x="9386" y="43306"/>
                  </a:cubicBezTo>
                  <a:cubicBezTo>
                    <a:pt x="9540" y="43306"/>
                    <a:pt x="9697" y="43267"/>
                    <a:pt x="9840" y="43185"/>
                  </a:cubicBezTo>
                  <a:cubicBezTo>
                    <a:pt x="10281" y="42933"/>
                    <a:pt x="10437" y="42368"/>
                    <a:pt x="10185" y="41923"/>
                  </a:cubicBezTo>
                  <a:lnTo>
                    <a:pt x="10158" y="41872"/>
                  </a:lnTo>
                  <a:cubicBezTo>
                    <a:pt x="8416" y="38782"/>
                    <a:pt x="6936" y="35440"/>
                    <a:pt x="5813" y="32078"/>
                  </a:cubicBezTo>
                  <a:cubicBezTo>
                    <a:pt x="4693" y="28709"/>
                    <a:pt x="3905" y="25206"/>
                    <a:pt x="3643" y="21742"/>
                  </a:cubicBezTo>
                  <a:cubicBezTo>
                    <a:pt x="3499" y="20024"/>
                    <a:pt x="3580" y="18346"/>
                    <a:pt x="3929" y="16751"/>
                  </a:cubicBezTo>
                  <a:cubicBezTo>
                    <a:pt x="4282" y="15151"/>
                    <a:pt x="4942" y="13636"/>
                    <a:pt x="5789" y="12041"/>
                  </a:cubicBezTo>
                  <a:cubicBezTo>
                    <a:pt x="6645" y="10453"/>
                    <a:pt x="7602" y="8689"/>
                    <a:pt x="8169" y="6752"/>
                  </a:cubicBezTo>
                  <a:cubicBezTo>
                    <a:pt x="8749" y="4816"/>
                    <a:pt x="8903" y="2791"/>
                    <a:pt x="8752" y="856"/>
                  </a:cubicBezTo>
                  <a:cubicBezTo>
                    <a:pt x="8720" y="420"/>
                    <a:pt x="8382" y="58"/>
                    <a:pt x="7934" y="7"/>
                  </a:cubicBezTo>
                  <a:cubicBezTo>
                    <a:pt x="7900" y="3"/>
                    <a:pt x="7866" y="1"/>
                    <a:pt x="7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31"/>
            <p:cNvSpPr/>
            <p:nvPr/>
          </p:nvSpPr>
          <p:spPr>
            <a:xfrm>
              <a:off x="5880875" y="2440175"/>
              <a:ext cx="287050" cy="2421300"/>
            </a:xfrm>
            <a:custGeom>
              <a:avLst/>
              <a:gdLst/>
              <a:ahLst/>
              <a:cxnLst/>
              <a:rect l="l" t="t" r="r" b="b"/>
              <a:pathLst>
                <a:path w="11482" h="96852" extrusionOk="0">
                  <a:moveTo>
                    <a:pt x="1659" y="1"/>
                  </a:moveTo>
                  <a:cubicBezTo>
                    <a:pt x="668" y="15235"/>
                    <a:pt x="123" y="30274"/>
                    <a:pt x="66" y="45102"/>
                  </a:cubicBezTo>
                  <a:cubicBezTo>
                    <a:pt x="0" y="61213"/>
                    <a:pt x="514" y="77076"/>
                    <a:pt x="1659" y="92663"/>
                  </a:cubicBezTo>
                  <a:cubicBezTo>
                    <a:pt x="1659" y="93820"/>
                    <a:pt x="2124" y="94870"/>
                    <a:pt x="2877" y="95626"/>
                  </a:cubicBezTo>
                  <a:cubicBezTo>
                    <a:pt x="3631" y="96384"/>
                    <a:pt x="4673" y="96851"/>
                    <a:pt x="5823" y="96851"/>
                  </a:cubicBezTo>
                  <a:cubicBezTo>
                    <a:pt x="8128" y="96851"/>
                    <a:pt x="9990" y="94972"/>
                    <a:pt x="9990" y="92663"/>
                  </a:cubicBezTo>
                  <a:cubicBezTo>
                    <a:pt x="10968" y="77015"/>
                    <a:pt x="11470" y="61472"/>
                    <a:pt x="11477" y="46007"/>
                  </a:cubicBezTo>
                  <a:cubicBezTo>
                    <a:pt x="11482" y="30575"/>
                    <a:pt x="10993" y="15242"/>
                    <a:pt x="9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31"/>
            <p:cNvSpPr/>
            <p:nvPr/>
          </p:nvSpPr>
          <p:spPr>
            <a:xfrm>
              <a:off x="5922350" y="2272225"/>
              <a:ext cx="208275" cy="167975"/>
            </a:xfrm>
            <a:custGeom>
              <a:avLst/>
              <a:gdLst/>
              <a:ahLst/>
              <a:cxnLst/>
              <a:rect l="l" t="t" r="r" b="b"/>
              <a:pathLst>
                <a:path w="8331" h="6719" extrusionOk="0">
                  <a:moveTo>
                    <a:pt x="4165" y="0"/>
                  </a:moveTo>
                  <a:cubicBezTo>
                    <a:pt x="3993" y="0"/>
                    <a:pt x="3820" y="86"/>
                    <a:pt x="3721" y="257"/>
                  </a:cubicBezTo>
                  <a:lnTo>
                    <a:pt x="0" y="6719"/>
                  </a:lnTo>
                  <a:lnTo>
                    <a:pt x="8331" y="6719"/>
                  </a:lnTo>
                  <a:lnTo>
                    <a:pt x="4607" y="257"/>
                  </a:lnTo>
                  <a:cubicBezTo>
                    <a:pt x="4509" y="86"/>
                    <a:pt x="4337" y="0"/>
                    <a:pt x="4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31"/>
            <p:cNvSpPr/>
            <p:nvPr/>
          </p:nvSpPr>
          <p:spPr>
            <a:xfrm>
              <a:off x="5880875" y="3567725"/>
              <a:ext cx="286925" cy="1293750"/>
            </a:xfrm>
            <a:custGeom>
              <a:avLst/>
              <a:gdLst/>
              <a:ahLst/>
              <a:cxnLst/>
              <a:rect l="l" t="t" r="r" b="b"/>
              <a:pathLst>
                <a:path w="11477" h="51750" extrusionOk="0">
                  <a:moveTo>
                    <a:pt x="66" y="0"/>
                  </a:moveTo>
                  <a:lnTo>
                    <a:pt x="66" y="0"/>
                  </a:lnTo>
                  <a:cubicBezTo>
                    <a:pt x="0" y="16111"/>
                    <a:pt x="514" y="31974"/>
                    <a:pt x="1659" y="47561"/>
                  </a:cubicBezTo>
                  <a:cubicBezTo>
                    <a:pt x="1659" y="48718"/>
                    <a:pt x="2124" y="49768"/>
                    <a:pt x="2877" y="50524"/>
                  </a:cubicBezTo>
                  <a:cubicBezTo>
                    <a:pt x="3631" y="51282"/>
                    <a:pt x="4673" y="51749"/>
                    <a:pt x="5823" y="51749"/>
                  </a:cubicBezTo>
                  <a:cubicBezTo>
                    <a:pt x="8128" y="51749"/>
                    <a:pt x="9990" y="49870"/>
                    <a:pt x="9990" y="47561"/>
                  </a:cubicBezTo>
                  <a:cubicBezTo>
                    <a:pt x="10968" y="31913"/>
                    <a:pt x="11470" y="16370"/>
                    <a:pt x="11477" y="905"/>
                  </a:cubicBez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31"/>
            <p:cNvSpPr/>
            <p:nvPr/>
          </p:nvSpPr>
          <p:spPr>
            <a:xfrm>
              <a:off x="5954500" y="3306675"/>
              <a:ext cx="150975" cy="825125"/>
            </a:xfrm>
            <a:custGeom>
              <a:avLst/>
              <a:gdLst/>
              <a:ahLst/>
              <a:cxnLst/>
              <a:rect l="l" t="t" r="r" b="b"/>
              <a:pathLst>
                <a:path w="6039" h="33005" extrusionOk="0">
                  <a:moveTo>
                    <a:pt x="3020" y="0"/>
                  </a:moveTo>
                  <a:cubicBezTo>
                    <a:pt x="2220" y="0"/>
                    <a:pt x="1452" y="1740"/>
                    <a:pt x="887" y="4835"/>
                  </a:cubicBezTo>
                  <a:cubicBezTo>
                    <a:pt x="319" y="7930"/>
                    <a:pt x="1" y="12125"/>
                    <a:pt x="1" y="16502"/>
                  </a:cubicBezTo>
                  <a:cubicBezTo>
                    <a:pt x="1" y="20879"/>
                    <a:pt x="319" y="25077"/>
                    <a:pt x="887" y="28172"/>
                  </a:cubicBezTo>
                  <a:cubicBezTo>
                    <a:pt x="1452" y="31267"/>
                    <a:pt x="2220" y="33004"/>
                    <a:pt x="3020" y="33004"/>
                  </a:cubicBezTo>
                  <a:cubicBezTo>
                    <a:pt x="3820" y="33004"/>
                    <a:pt x="4588" y="31267"/>
                    <a:pt x="5153" y="28172"/>
                  </a:cubicBezTo>
                  <a:cubicBezTo>
                    <a:pt x="5721" y="25077"/>
                    <a:pt x="6039" y="20879"/>
                    <a:pt x="6039" y="16502"/>
                  </a:cubicBezTo>
                  <a:cubicBezTo>
                    <a:pt x="6039" y="12125"/>
                    <a:pt x="5721" y="7930"/>
                    <a:pt x="5153" y="4835"/>
                  </a:cubicBezTo>
                  <a:cubicBezTo>
                    <a:pt x="4588" y="1740"/>
                    <a:pt x="3820" y="0"/>
                    <a:pt x="3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2" name="Google Shape;9822;p31"/>
          <p:cNvSpPr/>
          <p:nvPr/>
        </p:nvSpPr>
        <p:spPr>
          <a:xfrm rot="-4499992">
            <a:off x="7994366" y="440224"/>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3" name="Google Shape;9823;p31"/>
          <p:cNvGrpSpPr/>
          <p:nvPr/>
        </p:nvGrpSpPr>
        <p:grpSpPr>
          <a:xfrm flipH="1">
            <a:off x="479844" y="0"/>
            <a:ext cx="1356637" cy="1528669"/>
            <a:chOff x="6638425" y="262025"/>
            <a:chExt cx="1356637" cy="1528669"/>
          </a:xfrm>
        </p:grpSpPr>
        <p:sp>
          <p:nvSpPr>
            <p:cNvPr id="9824" name="Google Shape;9824;p31"/>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31"/>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31"/>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31"/>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8" name="Google Shape;9828;p31"/>
          <p:cNvSpPr/>
          <p:nvPr/>
        </p:nvSpPr>
        <p:spPr>
          <a:xfrm>
            <a:off x="1508413" y="349588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31"/>
          <p:cNvSpPr txBox="1">
            <a:spLocks noGrp="1"/>
          </p:cNvSpPr>
          <p:nvPr>
            <p:ph type="body" idx="1"/>
          </p:nvPr>
        </p:nvSpPr>
        <p:spPr>
          <a:xfrm>
            <a:off x="2890890" y="3127516"/>
            <a:ext cx="3587532" cy="10608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Segoe UI Variable Text Semibold" pitchFamily="2" charset="0"/>
              </a:rPr>
              <a:t>Giảng viên hướng dẫn: Nguyễn Lan Anh</a:t>
            </a:r>
          </a:p>
          <a:p>
            <a:pPr marL="0" lvl="0" indent="0" algn="l" rtl="0">
              <a:spcBef>
                <a:spcPts val="0"/>
              </a:spcBef>
              <a:spcAft>
                <a:spcPts val="0"/>
              </a:spcAft>
              <a:buNone/>
            </a:pPr>
            <a:r>
              <a:rPr lang="es" dirty="0">
                <a:latin typeface="Segoe UI Variable Text Semibold" pitchFamily="2" charset="0"/>
              </a:rPr>
              <a:t>Sinh viên thực hiện: Nguyễn Đăng Khải</a:t>
            </a:r>
          </a:p>
          <a:p>
            <a:pPr marL="0" lvl="0" indent="0" algn="l" rtl="0">
              <a:spcBef>
                <a:spcPts val="0"/>
              </a:spcBef>
              <a:spcAft>
                <a:spcPts val="0"/>
              </a:spcAft>
              <a:buNone/>
            </a:pPr>
            <a:r>
              <a:rPr lang="es" dirty="0">
                <a:latin typeface="Segoe UI Variable Text Semibold" pitchFamily="2" charset="0"/>
              </a:rPr>
              <a:t>Lớp: </a:t>
            </a:r>
            <a:r>
              <a:rPr lang="en-US" b="0" i="0" dirty="0">
                <a:solidFill>
                  <a:srgbClr val="404040"/>
                </a:solidFill>
                <a:effectLst/>
                <a:latin typeface="Segoe UI Variable Text Semibold" pitchFamily="2" charset="0"/>
              </a:rPr>
              <a:t>20232IT6009001</a:t>
            </a:r>
            <a:endParaRPr lang="es" b="0" i="0" dirty="0">
              <a:solidFill>
                <a:srgbClr val="404040"/>
              </a:solidFill>
              <a:effectLst/>
              <a:latin typeface="Segoe UI Variable Text Semibold" pitchFamily="2" charset="0"/>
            </a:endParaRPr>
          </a:p>
          <a:p>
            <a:pPr marL="0" lvl="0" indent="0" algn="l" rtl="0">
              <a:spcBef>
                <a:spcPts val="0"/>
              </a:spcBef>
              <a:spcAft>
                <a:spcPts val="0"/>
              </a:spcAft>
              <a:buNone/>
            </a:pPr>
            <a:r>
              <a:rPr lang="es" dirty="0">
                <a:solidFill>
                  <a:srgbClr val="404040"/>
                </a:solidFill>
                <a:latin typeface="Segoe UI Variable Text Semibold" pitchFamily="2" charset="0"/>
              </a:rPr>
              <a:t>Khoá: 15</a:t>
            </a:r>
            <a:endParaRPr dirty="0">
              <a:latin typeface="Segoe UI Variable Text Semibold" pitchFamily="2" charset="0"/>
            </a:endParaRPr>
          </a:p>
        </p:txBody>
      </p:sp>
      <p:sp>
        <p:nvSpPr>
          <p:cNvPr id="4" name="Google Shape;9815;p31">
            <a:extLst>
              <a:ext uri="{FF2B5EF4-FFF2-40B4-BE49-F238E27FC236}">
                <a16:creationId xmlns:a16="http://schemas.microsoft.com/office/drawing/2014/main" id="{BCAC124A-0E47-AA14-917C-283144430B85}"/>
              </a:ext>
            </a:extLst>
          </p:cNvPr>
          <p:cNvSpPr txBox="1">
            <a:spLocks/>
          </p:cNvSpPr>
          <p:nvPr/>
        </p:nvSpPr>
        <p:spPr>
          <a:xfrm>
            <a:off x="2753902" y="1445139"/>
            <a:ext cx="3636193" cy="360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2"/>
              </a:buClr>
              <a:buSzPts val="5200"/>
              <a:buFont typeface="Gantari ExtraBold"/>
              <a:buNone/>
              <a:defRPr sz="4500" b="0" i="0" u="none" strike="noStrike" cap="none">
                <a:solidFill>
                  <a:schemeClr val="lt2"/>
                </a:solidFill>
                <a:latin typeface="Gantari ExtraBold"/>
                <a:ea typeface="Gantari ExtraBold"/>
                <a:cs typeface="Gantari ExtraBold"/>
                <a:sym typeface="Gantari ExtraBold"/>
              </a:defRPr>
            </a:lvl1pPr>
            <a:lvl2pPr marR="0" lvl="1"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2pPr>
            <a:lvl3pPr marR="0" lvl="2"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3pPr>
            <a:lvl4pPr marR="0" lvl="3"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4pPr>
            <a:lvl5pPr marR="0" lvl="4"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5pPr>
            <a:lvl6pPr marR="0" lvl="5"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6pPr>
            <a:lvl7pPr marR="0" lvl="6"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7pPr>
            <a:lvl8pPr marR="0" lvl="7"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8pPr>
            <a:lvl9pPr marR="0" lvl="8"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9pPr>
          </a:lstStyle>
          <a:p>
            <a:r>
              <a:rPr lang="en-US" sz="1400" dirty="0">
                <a:latin typeface="Segoe UI Variable Text Semibold" pitchFamily="2" charset="0"/>
                <a:ea typeface="Fira Sans Ultra" panose="020B0A03050000020004" pitchFamily="34" charset="0"/>
              </a:rPr>
              <a:t>BÁO CÁO ĐỒ ÁN TỐT NGHIỆP</a:t>
            </a:r>
          </a:p>
        </p:txBody>
      </p:sp>
      <p:sp>
        <p:nvSpPr>
          <p:cNvPr id="5" name="Google Shape;9815;p31">
            <a:extLst>
              <a:ext uri="{FF2B5EF4-FFF2-40B4-BE49-F238E27FC236}">
                <a16:creationId xmlns:a16="http://schemas.microsoft.com/office/drawing/2014/main" id="{DE64E596-6650-A1CA-B3DD-67B40968CF36}"/>
              </a:ext>
            </a:extLst>
          </p:cNvPr>
          <p:cNvSpPr txBox="1">
            <a:spLocks/>
          </p:cNvSpPr>
          <p:nvPr/>
        </p:nvSpPr>
        <p:spPr>
          <a:xfrm>
            <a:off x="2753902" y="-14278"/>
            <a:ext cx="3636193" cy="485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2"/>
              </a:buClr>
              <a:buSzPts val="5200"/>
              <a:buFont typeface="Gantari ExtraBold"/>
              <a:buNone/>
              <a:defRPr sz="4500" b="0" i="0" u="none" strike="noStrike" cap="none">
                <a:solidFill>
                  <a:schemeClr val="lt2"/>
                </a:solidFill>
                <a:latin typeface="Gantari ExtraBold"/>
                <a:ea typeface="Gantari ExtraBold"/>
                <a:cs typeface="Gantari ExtraBold"/>
                <a:sym typeface="Gantari ExtraBold"/>
              </a:defRPr>
            </a:lvl1pPr>
            <a:lvl2pPr marR="0" lvl="1"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2pPr>
            <a:lvl3pPr marR="0" lvl="2"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3pPr>
            <a:lvl4pPr marR="0" lvl="3"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4pPr>
            <a:lvl5pPr marR="0" lvl="4"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5pPr>
            <a:lvl6pPr marR="0" lvl="5"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6pPr>
            <a:lvl7pPr marR="0" lvl="6"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7pPr>
            <a:lvl8pPr marR="0" lvl="7"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8pPr>
            <a:lvl9pPr marR="0" lvl="8" algn="ctr" rtl="0">
              <a:lnSpc>
                <a:spcPct val="100000"/>
              </a:lnSpc>
              <a:spcBef>
                <a:spcPts val="0"/>
              </a:spcBef>
              <a:spcAft>
                <a:spcPts val="0"/>
              </a:spcAft>
              <a:buClr>
                <a:schemeClr val="lt2"/>
              </a:buClr>
              <a:buSzPts val="5200"/>
              <a:buFont typeface="Gantari ExtraBold"/>
              <a:buNone/>
              <a:defRPr sz="5200" b="0" i="0" u="none" strike="noStrike" cap="none">
                <a:solidFill>
                  <a:schemeClr val="lt2"/>
                </a:solidFill>
                <a:latin typeface="Gantari ExtraBold"/>
                <a:ea typeface="Gantari ExtraBold"/>
                <a:cs typeface="Gantari ExtraBold"/>
                <a:sym typeface="Gantari ExtraBold"/>
              </a:defRPr>
            </a:lvl9pPr>
          </a:lstStyle>
          <a:p>
            <a:r>
              <a:rPr lang="en-US" sz="1400" dirty="0">
                <a:solidFill>
                  <a:schemeClr val="accent2"/>
                </a:solidFill>
                <a:latin typeface="Segoe UI Variable Text Semibold" pitchFamily="2" charset="0"/>
                <a:ea typeface="Fira Sans Ultra" panose="020B0A03050000020004" pitchFamily="34" charset="0"/>
              </a:rPr>
              <a:t>TRƯỜNG ĐẠI HỌC CÔNG NGHIỆP HÀ NỘI</a:t>
            </a:r>
          </a:p>
          <a:p>
            <a:r>
              <a:rPr lang="en-US" sz="1400" dirty="0">
                <a:solidFill>
                  <a:schemeClr val="accent2"/>
                </a:solidFill>
                <a:latin typeface="Segoe UI Variable Text Semibold" pitchFamily="2" charset="0"/>
                <a:ea typeface="Fira Sans Ultra" panose="020B0A03050000020004" pitchFamily="34" charset="0"/>
              </a:rPr>
              <a:t>KHOA CÔNG NGHỆ THÔNG TIN</a:t>
            </a:r>
          </a:p>
        </p:txBody>
      </p:sp>
      <p:sp>
        <p:nvSpPr>
          <p:cNvPr id="6" name="Freeform 188">
            <a:extLst>
              <a:ext uri="{FF2B5EF4-FFF2-40B4-BE49-F238E27FC236}">
                <a16:creationId xmlns:a16="http://schemas.microsoft.com/office/drawing/2014/main" id="{7C134881-995A-D0A1-1F03-69AE0C08D815}"/>
              </a:ext>
            </a:extLst>
          </p:cNvPr>
          <p:cNvSpPr/>
          <p:nvPr/>
        </p:nvSpPr>
        <p:spPr>
          <a:xfrm>
            <a:off x="4196180" y="589622"/>
            <a:ext cx="860213" cy="860213"/>
          </a:xfrm>
          <a:custGeom>
            <a:avLst/>
            <a:gdLst/>
            <a:ahLst/>
            <a:cxnLst/>
            <a:rect l="l" t="t" r="r" b="b"/>
            <a:pathLst>
              <a:path w="1591737" h="1591737">
                <a:moveTo>
                  <a:pt x="0" y="0"/>
                </a:moveTo>
                <a:lnTo>
                  <a:pt x="1591737" y="0"/>
                </a:lnTo>
                <a:lnTo>
                  <a:pt x="1591737" y="1591737"/>
                </a:lnTo>
                <a:lnTo>
                  <a:pt x="0" y="1591737"/>
                </a:lnTo>
                <a:lnTo>
                  <a:pt x="0" y="0"/>
                </a:lnTo>
                <a:close/>
              </a:path>
            </a:pathLst>
          </a:custGeom>
          <a:blipFill>
            <a:blip r:embed="rId3"/>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25"/>
        <p:cNvGrpSpPr/>
        <p:nvPr/>
      </p:nvGrpSpPr>
      <p:grpSpPr>
        <a:xfrm>
          <a:off x="0" y="0"/>
          <a:ext cx="0" cy="0"/>
          <a:chOff x="0" y="0"/>
          <a:chExt cx="0" cy="0"/>
        </a:xfrm>
      </p:grpSpPr>
      <p:grpSp>
        <p:nvGrpSpPr>
          <p:cNvPr id="9929" name="Google Shape;9929;p38"/>
          <p:cNvGrpSpPr/>
          <p:nvPr/>
        </p:nvGrpSpPr>
        <p:grpSpPr>
          <a:xfrm rot="-2700000">
            <a:off x="5738104" y="3908601"/>
            <a:ext cx="2270043" cy="183536"/>
            <a:chOff x="5419725" y="2413000"/>
            <a:chExt cx="2169725" cy="175425"/>
          </a:xfrm>
        </p:grpSpPr>
        <p:sp>
          <p:nvSpPr>
            <p:cNvPr id="9930" name="Google Shape;9930;p38"/>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8"/>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8"/>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3" name="Google Shape;9933;p38"/>
          <p:cNvSpPr/>
          <p:nvPr/>
        </p:nvSpPr>
        <p:spPr>
          <a:xfrm>
            <a:off x="7710613" y="4102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8"/>
          <p:cNvSpPr/>
          <p:nvPr/>
        </p:nvSpPr>
        <p:spPr>
          <a:xfrm>
            <a:off x="7963575" y="2967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8"/>
          <p:cNvSpPr/>
          <p:nvPr/>
        </p:nvSpPr>
        <p:spPr>
          <a:xfrm>
            <a:off x="6462175" y="32430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8"/>
          <p:cNvSpPr/>
          <p:nvPr/>
        </p:nvSpPr>
        <p:spPr>
          <a:xfrm>
            <a:off x="2210500" y="41510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8"/>
          <p:cNvSpPr/>
          <p:nvPr/>
        </p:nvSpPr>
        <p:spPr>
          <a:xfrm flipH="1">
            <a:off x="1433726" y="37941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8"/>
          <p:cNvSpPr/>
          <p:nvPr/>
        </p:nvSpPr>
        <p:spPr>
          <a:xfrm>
            <a:off x="1896912" y="115658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8"/>
          <p:cNvSpPr/>
          <p:nvPr/>
        </p:nvSpPr>
        <p:spPr>
          <a:xfrm>
            <a:off x="7575163" y="7901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8"/>
          <p:cNvSpPr/>
          <p:nvPr/>
        </p:nvSpPr>
        <p:spPr>
          <a:xfrm>
            <a:off x="7070800"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27;p38">
            <a:extLst>
              <a:ext uri="{FF2B5EF4-FFF2-40B4-BE49-F238E27FC236}">
                <a16:creationId xmlns:a16="http://schemas.microsoft.com/office/drawing/2014/main" id="{076DF83F-C94D-6950-5B7C-28FE7DA43839}"/>
              </a:ext>
            </a:extLst>
          </p:cNvPr>
          <p:cNvSpPr txBox="1">
            <a:spLocks/>
          </p:cNvSpPr>
          <p:nvPr/>
        </p:nvSpPr>
        <p:spPr>
          <a:xfrm>
            <a:off x="1136324" y="633112"/>
            <a:ext cx="3435676"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Thiết</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kế</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cơ</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sở</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dữ</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liệu</a:t>
            </a:r>
            <a:endParaRPr lang="en-US" dirty="0">
              <a:latin typeface="SVN-Nexa Rush Sans Black" panose="020B0606040200020203" pitchFamily="34" charset="0"/>
            </a:endParaRPr>
          </a:p>
        </p:txBody>
      </p:sp>
      <p:pic>
        <p:nvPicPr>
          <p:cNvPr id="4" name="Picture 3">
            <a:extLst>
              <a:ext uri="{FF2B5EF4-FFF2-40B4-BE49-F238E27FC236}">
                <a16:creationId xmlns:a16="http://schemas.microsoft.com/office/drawing/2014/main" id="{396BE7FE-00D8-1AAB-6F86-ACC97B2A4D16}"/>
              </a:ext>
            </a:extLst>
          </p:cNvPr>
          <p:cNvPicPr>
            <a:picLocks noChangeAspect="1"/>
          </p:cNvPicPr>
          <p:nvPr/>
        </p:nvPicPr>
        <p:blipFill>
          <a:blip r:embed="rId3"/>
          <a:stretch>
            <a:fillRect/>
          </a:stretch>
        </p:blipFill>
        <p:spPr>
          <a:xfrm>
            <a:off x="3850841" y="719320"/>
            <a:ext cx="3485582" cy="3844180"/>
          </a:xfrm>
          <a:prstGeom prst="rect">
            <a:avLst/>
          </a:prstGeom>
        </p:spPr>
      </p:pic>
    </p:spTree>
    <p:extLst>
      <p:ext uri="{BB962C8B-B14F-4D97-AF65-F5344CB8AC3E}">
        <p14:creationId xmlns:p14="http://schemas.microsoft.com/office/powerpoint/2010/main" val="1237757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69"/>
        <p:cNvGrpSpPr/>
        <p:nvPr/>
      </p:nvGrpSpPr>
      <p:grpSpPr>
        <a:xfrm>
          <a:off x="0" y="0"/>
          <a:ext cx="0" cy="0"/>
          <a:chOff x="0" y="0"/>
          <a:chExt cx="0" cy="0"/>
        </a:xfrm>
      </p:grpSpPr>
      <p:sp>
        <p:nvSpPr>
          <p:cNvPr id="9970" name="Google Shape;9970;p41"/>
          <p:cNvSpPr/>
          <p:nvPr/>
        </p:nvSpPr>
        <p:spPr>
          <a:xfrm>
            <a:off x="3995250" y="1422375"/>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9971" name="Google Shape;9971;p41"/>
          <p:cNvSpPr txBox="1">
            <a:spLocks noGrp="1"/>
          </p:cNvSpPr>
          <p:nvPr>
            <p:ph type="title"/>
          </p:nvPr>
        </p:nvSpPr>
        <p:spPr>
          <a:xfrm>
            <a:off x="1474650" y="2575875"/>
            <a:ext cx="6194700" cy="77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latin typeface="SVN-Nexa Rush Sans Black" panose="020B0606040200020203" pitchFamily="34" charset="0"/>
              </a:rPr>
              <a:t>Tổng kết đánh giá</a:t>
            </a:r>
            <a:endParaRPr dirty="0">
              <a:latin typeface="SVN-Nexa Rush Sans Black" panose="020B0606040200020203" pitchFamily="34" charset="0"/>
            </a:endParaRPr>
          </a:p>
        </p:txBody>
      </p:sp>
      <p:sp>
        <p:nvSpPr>
          <p:cNvPr id="9972" name="Google Shape;9972;p41"/>
          <p:cNvSpPr txBox="1">
            <a:spLocks noGrp="1"/>
          </p:cNvSpPr>
          <p:nvPr>
            <p:ph type="title" idx="2"/>
          </p:nvPr>
        </p:nvSpPr>
        <p:spPr>
          <a:xfrm>
            <a:off x="3995250" y="1578225"/>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03</a:t>
            </a:r>
            <a:endParaRPr dirty="0"/>
          </a:p>
        </p:txBody>
      </p:sp>
      <p:grpSp>
        <p:nvGrpSpPr>
          <p:cNvPr id="9973" name="Google Shape;9973;p41"/>
          <p:cNvGrpSpPr/>
          <p:nvPr/>
        </p:nvGrpSpPr>
        <p:grpSpPr>
          <a:xfrm rot="-8100000">
            <a:off x="5913539" y="941732"/>
            <a:ext cx="2270043" cy="183536"/>
            <a:chOff x="5419725" y="2413000"/>
            <a:chExt cx="2169725" cy="175425"/>
          </a:xfrm>
        </p:grpSpPr>
        <p:sp>
          <p:nvSpPr>
            <p:cNvPr id="9974" name="Google Shape;9974;p41"/>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41"/>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41"/>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7" name="Google Shape;9977;p41"/>
          <p:cNvSpPr/>
          <p:nvPr/>
        </p:nvSpPr>
        <p:spPr>
          <a:xfrm>
            <a:off x="1611913" y="35513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41"/>
          <p:cNvSpPr/>
          <p:nvPr/>
        </p:nvSpPr>
        <p:spPr>
          <a:xfrm>
            <a:off x="1869725" y="18084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79" name="Google Shape;9979;p41"/>
          <p:cNvGrpSpPr/>
          <p:nvPr/>
        </p:nvGrpSpPr>
        <p:grpSpPr>
          <a:xfrm>
            <a:off x="6181088" y="3966493"/>
            <a:ext cx="1055760" cy="753780"/>
            <a:chOff x="3308425" y="649500"/>
            <a:chExt cx="947975" cy="676825"/>
          </a:xfrm>
        </p:grpSpPr>
        <p:sp>
          <p:nvSpPr>
            <p:cNvPr id="9980" name="Google Shape;9980;p41"/>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41"/>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41"/>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3" name="Google Shape;9983;p41"/>
          <p:cNvSpPr/>
          <p:nvPr/>
        </p:nvSpPr>
        <p:spPr>
          <a:xfrm>
            <a:off x="6386175" y="14757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41"/>
          <p:cNvSpPr/>
          <p:nvPr/>
        </p:nvSpPr>
        <p:spPr>
          <a:xfrm>
            <a:off x="7921263" y="34028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8"/>
        <p:cNvGrpSpPr/>
        <p:nvPr/>
      </p:nvGrpSpPr>
      <p:grpSpPr>
        <a:xfrm>
          <a:off x="0" y="0"/>
          <a:ext cx="0" cy="0"/>
          <a:chOff x="0" y="0"/>
          <a:chExt cx="0" cy="0"/>
        </a:xfrm>
      </p:grpSpPr>
      <p:sp>
        <p:nvSpPr>
          <p:cNvPr id="9990" name="Google Shape;9990;p42"/>
          <p:cNvSpPr txBox="1">
            <a:spLocks noGrp="1"/>
          </p:cNvSpPr>
          <p:nvPr>
            <p:ph type="subTitle" idx="1"/>
          </p:nvPr>
        </p:nvSpPr>
        <p:spPr>
          <a:xfrm>
            <a:off x="1887024" y="1202075"/>
            <a:ext cx="2265030"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KẾT QUẢ THU ĐƯỢC</a:t>
            </a:r>
            <a:endParaRPr dirty="0">
              <a:latin typeface="SVN-Nexa Rush Sans Black" panose="020B0606040200020203" pitchFamily="34" charset="0"/>
            </a:endParaRPr>
          </a:p>
        </p:txBody>
      </p:sp>
      <p:sp>
        <p:nvSpPr>
          <p:cNvPr id="9992" name="Google Shape;9992;p42"/>
          <p:cNvSpPr/>
          <p:nvPr/>
        </p:nvSpPr>
        <p:spPr>
          <a:xfrm>
            <a:off x="7520948" y="117623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42"/>
          <p:cNvSpPr/>
          <p:nvPr/>
        </p:nvSpPr>
        <p:spPr>
          <a:xfrm>
            <a:off x="6518075" y="8332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94" name="Google Shape;9994;p42"/>
          <p:cNvGrpSpPr/>
          <p:nvPr/>
        </p:nvGrpSpPr>
        <p:grpSpPr>
          <a:xfrm rot="6300357">
            <a:off x="7074685" y="581435"/>
            <a:ext cx="707993" cy="442801"/>
            <a:chOff x="1445125" y="3867675"/>
            <a:chExt cx="803300" cy="502950"/>
          </a:xfrm>
        </p:grpSpPr>
        <p:sp>
          <p:nvSpPr>
            <p:cNvPr id="9995" name="Google Shape;9995;p42"/>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6" name="Google Shape;9996;p42"/>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42"/>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990;p42">
            <a:extLst>
              <a:ext uri="{FF2B5EF4-FFF2-40B4-BE49-F238E27FC236}">
                <a16:creationId xmlns:a16="http://schemas.microsoft.com/office/drawing/2014/main" id="{BF98A333-9339-00E2-79DC-9D412F53AE64}"/>
              </a:ext>
            </a:extLst>
          </p:cNvPr>
          <p:cNvSpPr txBox="1">
            <a:spLocks/>
          </p:cNvSpPr>
          <p:nvPr/>
        </p:nvSpPr>
        <p:spPr>
          <a:xfrm>
            <a:off x="5310293" y="1231285"/>
            <a:ext cx="2265030"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Vấn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đề</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tồn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đọng</a:t>
            </a:r>
            <a:endParaRPr lang="vi-VN" dirty="0">
              <a:latin typeface="SVN-Nexa Rush Sans Black" panose="020B0606040200020203" pitchFamily="34" charset="0"/>
            </a:endParaRPr>
          </a:p>
        </p:txBody>
      </p:sp>
      <p:sp>
        <p:nvSpPr>
          <p:cNvPr id="6" name="Subtitle 5">
            <a:extLst>
              <a:ext uri="{FF2B5EF4-FFF2-40B4-BE49-F238E27FC236}">
                <a16:creationId xmlns:a16="http://schemas.microsoft.com/office/drawing/2014/main" id="{CD5D3274-948E-A988-1F0B-5988C872D21F}"/>
              </a:ext>
            </a:extLst>
          </p:cNvPr>
          <p:cNvSpPr>
            <a:spLocks noGrp="1"/>
          </p:cNvSpPr>
          <p:nvPr>
            <p:ph type="subTitle" idx="2"/>
          </p:nvPr>
        </p:nvSpPr>
        <p:spPr>
          <a:xfrm>
            <a:off x="1270650" y="1514375"/>
            <a:ext cx="3186203" cy="2951100"/>
          </a:xfrm>
        </p:spPr>
        <p:txBody>
          <a:bodyPr/>
          <a:lstStyle/>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web.</a:t>
            </a: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vững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thống</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web</a:t>
            </a: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web,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1300" dirty="0"/>
          </a:p>
        </p:txBody>
      </p:sp>
      <p:sp>
        <p:nvSpPr>
          <p:cNvPr id="7" name="Subtitle 5">
            <a:extLst>
              <a:ext uri="{FF2B5EF4-FFF2-40B4-BE49-F238E27FC236}">
                <a16:creationId xmlns:a16="http://schemas.microsoft.com/office/drawing/2014/main" id="{976B4658-38FF-48F4-5CF6-758CDE20E233}"/>
              </a:ext>
            </a:extLst>
          </p:cNvPr>
          <p:cNvSpPr txBox="1">
            <a:spLocks/>
          </p:cNvSpPr>
          <p:nvPr/>
        </p:nvSpPr>
        <p:spPr>
          <a:xfrm>
            <a:off x="4626946" y="1564112"/>
            <a:ext cx="3521374" cy="1429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9pPr>
          </a:lstStyle>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a:spcBef>
                <a:spcPts val="300"/>
              </a:spcBef>
              <a:spcAft>
                <a:spcPts val="30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Google Shape;9990;p42">
            <a:extLst>
              <a:ext uri="{FF2B5EF4-FFF2-40B4-BE49-F238E27FC236}">
                <a16:creationId xmlns:a16="http://schemas.microsoft.com/office/drawing/2014/main" id="{1DC8C9E6-31D6-1A73-4505-FF2ECFC29D3A}"/>
              </a:ext>
            </a:extLst>
          </p:cNvPr>
          <p:cNvSpPr txBox="1">
            <a:spLocks/>
          </p:cNvSpPr>
          <p:nvPr/>
        </p:nvSpPr>
        <p:spPr>
          <a:xfrm>
            <a:off x="5321630" y="2941984"/>
            <a:ext cx="2265030"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Hướng</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phát</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triển</a:t>
            </a:r>
            <a:endParaRPr lang="vi-VN" dirty="0">
              <a:latin typeface="SVN-Nexa Rush Sans Black" panose="020B0606040200020203" pitchFamily="34" charset="0"/>
            </a:endParaRPr>
          </a:p>
        </p:txBody>
      </p:sp>
      <p:sp>
        <p:nvSpPr>
          <p:cNvPr id="9" name="Subtitle 5">
            <a:extLst>
              <a:ext uri="{FF2B5EF4-FFF2-40B4-BE49-F238E27FC236}">
                <a16:creationId xmlns:a16="http://schemas.microsoft.com/office/drawing/2014/main" id="{77CE615B-2A97-7A39-AC48-3935E84E666F}"/>
              </a:ext>
            </a:extLst>
          </p:cNvPr>
          <p:cNvSpPr txBox="1">
            <a:spLocks/>
          </p:cNvSpPr>
          <p:nvPr/>
        </p:nvSpPr>
        <p:spPr>
          <a:xfrm>
            <a:off x="4626945" y="3195294"/>
            <a:ext cx="3521374" cy="1429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9pPr>
          </a:lstStyle>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dõi</a:t>
            </a:r>
            <a:r>
              <a:rPr lang="en-US" sz="1300" dirty="0">
                <a:latin typeface="Times New Roman" panose="02020603050405020304" pitchFamily="18" charset="0"/>
                <a:ea typeface="Calibri" panose="020F0502020204030204" pitchFamily="34" charset="0"/>
                <a:cs typeface="Times New Roman" panose="02020603050405020304" pitchFamily="18" charset="0"/>
              </a:rPr>
              <a:t>, chat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tượng</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1300" dirty="0">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latin typeface="Times New Roman" panose="02020603050405020304" pitchFamily="18" charset="0"/>
                <a:ea typeface="Calibri" panose="020F0502020204030204" pitchFamily="34" charset="0"/>
                <a:cs typeface="Times New Roman" panose="02020603050405020304" pitchFamily="18" charset="0"/>
              </a:rPr>
              <a:t>dùng</a:t>
            </a:r>
            <a:r>
              <a:rPr lang="en-US" sz="1300" dirty="0">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giảng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300" dirty="0">
                <a:latin typeface="Times New Roman" panose="02020603050405020304" pitchFamily="18" charset="0"/>
                <a:ea typeface="Calibri" panose="020F0502020204030204" pitchFamily="34" charset="0"/>
                <a:cs typeface="Times New Roman" panose="02020603050405020304" pitchFamily="18" charset="0"/>
              </a:rPr>
              <a:t>: livestream</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meeting,…</a:t>
            </a:r>
          </a:p>
          <a:p>
            <a:pPr marL="342900" marR="0" lvl="0" indent="-342900" algn="just">
              <a:spcBef>
                <a:spcPts val="300"/>
              </a:spcBef>
              <a:spcAft>
                <a:spcPts val="300"/>
              </a:spcAft>
              <a:buFont typeface="Symbol" panose="05050102010706020507" pitchFamily="18" charset="2"/>
              <a:buChar char=""/>
            </a:pP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a:spcBef>
                <a:spcPts val="300"/>
              </a:spcBef>
              <a:spcAft>
                <a:spcPts val="300"/>
              </a:spcAft>
            </a:pP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44"/>
        <p:cNvGrpSpPr/>
        <p:nvPr/>
      </p:nvGrpSpPr>
      <p:grpSpPr>
        <a:xfrm>
          <a:off x="0" y="0"/>
          <a:ext cx="0" cy="0"/>
          <a:chOff x="0" y="0"/>
          <a:chExt cx="0" cy="0"/>
        </a:xfrm>
      </p:grpSpPr>
      <p:sp>
        <p:nvSpPr>
          <p:cNvPr id="9945" name="Google Shape;9945;p39"/>
          <p:cNvSpPr/>
          <p:nvPr/>
        </p:nvSpPr>
        <p:spPr>
          <a:xfrm>
            <a:off x="1810950" y="1995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grpSp>
        <p:nvGrpSpPr>
          <p:cNvPr id="9946" name="Google Shape;9946;p39"/>
          <p:cNvGrpSpPr/>
          <p:nvPr/>
        </p:nvGrpSpPr>
        <p:grpSpPr>
          <a:xfrm rot="-899962">
            <a:off x="6171580" y="387007"/>
            <a:ext cx="1901405" cy="1338039"/>
            <a:chOff x="3157650" y="2353975"/>
            <a:chExt cx="1351550" cy="951100"/>
          </a:xfrm>
        </p:grpSpPr>
        <p:sp>
          <p:nvSpPr>
            <p:cNvPr id="9947" name="Google Shape;9947;p39"/>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39"/>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39"/>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39"/>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39"/>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2" name="Google Shape;9952;p39"/>
          <p:cNvSpPr/>
          <p:nvPr/>
        </p:nvSpPr>
        <p:spPr>
          <a:xfrm>
            <a:off x="7482225" y="1692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39"/>
          <p:cNvSpPr/>
          <p:nvPr/>
        </p:nvSpPr>
        <p:spPr>
          <a:xfrm>
            <a:off x="6481200" y="36861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39"/>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latin typeface="SVN-Nexa Rush Sans Black" panose="020B0606040200020203" pitchFamily="34" charset="0"/>
              </a:rPr>
              <a:t>DEMO CHƯƠNG TRÌNH</a:t>
            </a:r>
            <a:endParaRPr dirty="0">
              <a:latin typeface="SVN-Nexa Rush Sans Black" panose="020B0606040200020203" pitchFamily="34" charset="0"/>
            </a:endParaRPr>
          </a:p>
        </p:txBody>
      </p:sp>
      <p:sp>
        <p:nvSpPr>
          <p:cNvPr id="9955" name="Google Shape;9955;p39"/>
          <p:cNvSpPr txBox="1">
            <a:spLocks noGrp="1"/>
          </p:cNvSpPr>
          <p:nvPr>
            <p:ph type="title" idx="2"/>
          </p:nvPr>
        </p:nvSpPr>
        <p:spPr>
          <a:xfrm>
            <a:off x="1810950" y="2150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04</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69"/>
        <p:cNvGrpSpPr/>
        <p:nvPr/>
      </p:nvGrpSpPr>
      <p:grpSpPr>
        <a:xfrm>
          <a:off x="0" y="0"/>
          <a:ext cx="0" cy="0"/>
          <a:chOff x="0" y="0"/>
          <a:chExt cx="0" cy="0"/>
        </a:xfrm>
      </p:grpSpPr>
      <p:sp>
        <p:nvSpPr>
          <p:cNvPr id="9971" name="Google Shape;9971;p41"/>
          <p:cNvSpPr txBox="1">
            <a:spLocks noGrp="1"/>
          </p:cNvSpPr>
          <p:nvPr>
            <p:ph type="title"/>
          </p:nvPr>
        </p:nvSpPr>
        <p:spPr>
          <a:xfrm>
            <a:off x="1479626" y="1546606"/>
            <a:ext cx="6194700" cy="21032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dirty="0">
                <a:latin typeface="SVN-Nexa Rush Sans Black" panose="020B0606040200020203" pitchFamily="34" charset="0"/>
              </a:rPr>
              <a:t>CẢM ƠN THẦY CÔ VÀ CÁC BẠN ĐÃ LẮNG NGHE</a:t>
            </a:r>
            <a:endParaRPr sz="4400" dirty="0">
              <a:latin typeface="SVN-Nexa Rush Sans Black" panose="020B0606040200020203" pitchFamily="34" charset="0"/>
            </a:endParaRPr>
          </a:p>
        </p:txBody>
      </p:sp>
      <p:grpSp>
        <p:nvGrpSpPr>
          <p:cNvPr id="9973" name="Google Shape;9973;p41"/>
          <p:cNvGrpSpPr/>
          <p:nvPr/>
        </p:nvGrpSpPr>
        <p:grpSpPr>
          <a:xfrm rot="-8100000">
            <a:off x="5913539" y="941732"/>
            <a:ext cx="2270043" cy="183536"/>
            <a:chOff x="5419725" y="2413000"/>
            <a:chExt cx="2169725" cy="175425"/>
          </a:xfrm>
        </p:grpSpPr>
        <p:sp>
          <p:nvSpPr>
            <p:cNvPr id="9974" name="Google Shape;9974;p41"/>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41"/>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41"/>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77" name="Google Shape;9977;p41"/>
          <p:cNvSpPr/>
          <p:nvPr/>
        </p:nvSpPr>
        <p:spPr>
          <a:xfrm>
            <a:off x="1611913" y="35513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41"/>
          <p:cNvSpPr/>
          <p:nvPr/>
        </p:nvSpPr>
        <p:spPr>
          <a:xfrm>
            <a:off x="1869725" y="18084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79" name="Google Shape;9979;p41"/>
          <p:cNvGrpSpPr/>
          <p:nvPr/>
        </p:nvGrpSpPr>
        <p:grpSpPr>
          <a:xfrm>
            <a:off x="6181088" y="3966493"/>
            <a:ext cx="1055760" cy="753780"/>
            <a:chOff x="3308425" y="649500"/>
            <a:chExt cx="947975" cy="676825"/>
          </a:xfrm>
        </p:grpSpPr>
        <p:sp>
          <p:nvSpPr>
            <p:cNvPr id="9980" name="Google Shape;9980;p41"/>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41"/>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41"/>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3" name="Google Shape;9983;p41"/>
          <p:cNvSpPr/>
          <p:nvPr/>
        </p:nvSpPr>
        <p:spPr>
          <a:xfrm>
            <a:off x="6386175" y="14757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41"/>
          <p:cNvSpPr/>
          <p:nvPr/>
        </p:nvSpPr>
        <p:spPr>
          <a:xfrm>
            <a:off x="7921263" y="34028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277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45"/>
        <p:cNvGrpSpPr/>
        <p:nvPr/>
      </p:nvGrpSpPr>
      <p:grpSpPr>
        <a:xfrm>
          <a:off x="0" y="0"/>
          <a:ext cx="0" cy="0"/>
          <a:chOff x="0" y="0"/>
          <a:chExt cx="0" cy="0"/>
        </a:xfrm>
      </p:grpSpPr>
      <p:sp>
        <p:nvSpPr>
          <p:cNvPr id="9846" name="Google Shape;9846;p33"/>
          <p:cNvSpPr txBox="1">
            <a:spLocks noGrp="1"/>
          </p:cNvSpPr>
          <p:nvPr>
            <p:ph type="title"/>
          </p:nvPr>
        </p:nvSpPr>
        <p:spPr>
          <a:xfrm>
            <a:off x="3212537" y="1018366"/>
            <a:ext cx="27189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SVN-Nexa Rush Sans Black" panose="020B0606040200020203" pitchFamily="34" charset="0"/>
              </a:rPr>
              <a:t>Nội</a:t>
            </a:r>
            <a:r>
              <a:rPr lang="en-US" dirty="0">
                <a:latin typeface="SVN-Nexa Rush Sans Black" panose="020B0606040200020203" pitchFamily="34" charset="0"/>
              </a:rPr>
              <a:t> dung</a:t>
            </a:r>
            <a:endParaRPr dirty="0">
              <a:latin typeface="SVN-Nexa Rush Sans Black" panose="020B0606040200020203" pitchFamily="34" charset="0"/>
            </a:endParaRPr>
          </a:p>
        </p:txBody>
      </p:sp>
      <p:sp>
        <p:nvSpPr>
          <p:cNvPr id="9847" name="Google Shape;9847;p33"/>
          <p:cNvSpPr/>
          <p:nvPr/>
        </p:nvSpPr>
        <p:spPr>
          <a:xfrm>
            <a:off x="1809670" y="1993117"/>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a:solidFill>
                  <a:schemeClr val="lt2"/>
                </a:solidFill>
                <a:latin typeface="Gantari ExtraBold"/>
                <a:ea typeface="Gantari ExtraBold"/>
                <a:cs typeface="Gantari ExtraBold"/>
                <a:sym typeface="Gantari ExtraBold"/>
              </a:rPr>
              <a:t>01</a:t>
            </a:r>
            <a:endParaRPr sz="1600">
              <a:solidFill>
                <a:schemeClr val="lt2"/>
              </a:solidFill>
              <a:latin typeface="Gantari ExtraBold"/>
              <a:ea typeface="Gantari ExtraBold"/>
              <a:cs typeface="Gantari ExtraBold"/>
              <a:sym typeface="Gantari ExtraBold"/>
            </a:endParaRPr>
          </a:p>
        </p:txBody>
      </p:sp>
      <p:sp>
        <p:nvSpPr>
          <p:cNvPr id="9848" name="Google Shape;9848;p33"/>
          <p:cNvSpPr txBox="1">
            <a:spLocks noGrp="1"/>
          </p:cNvSpPr>
          <p:nvPr>
            <p:ph type="subTitle" idx="4294967295"/>
          </p:nvPr>
        </p:nvSpPr>
        <p:spPr>
          <a:xfrm>
            <a:off x="2410275" y="1993117"/>
            <a:ext cx="2373900"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Tổng</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quan</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đề</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tài</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49" name="Google Shape;9849;p33"/>
          <p:cNvSpPr/>
          <p:nvPr/>
        </p:nvSpPr>
        <p:spPr>
          <a:xfrm>
            <a:off x="1809670" y="2764575"/>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a:solidFill>
                  <a:schemeClr val="lt2"/>
                </a:solidFill>
                <a:latin typeface="Gantari ExtraBold"/>
                <a:ea typeface="Gantari ExtraBold"/>
                <a:cs typeface="Gantari ExtraBold"/>
                <a:sym typeface="Gantari ExtraBold"/>
              </a:rPr>
              <a:t>02</a:t>
            </a:r>
            <a:endParaRPr sz="1600">
              <a:solidFill>
                <a:schemeClr val="lt2"/>
              </a:solidFill>
              <a:latin typeface="Gantari ExtraBold"/>
              <a:ea typeface="Gantari ExtraBold"/>
              <a:cs typeface="Gantari ExtraBold"/>
              <a:sym typeface="Gantari ExtraBold"/>
            </a:endParaRPr>
          </a:p>
        </p:txBody>
      </p:sp>
      <p:sp>
        <p:nvSpPr>
          <p:cNvPr id="9850" name="Google Shape;9850;p33"/>
          <p:cNvSpPr txBox="1">
            <a:spLocks noGrp="1"/>
          </p:cNvSpPr>
          <p:nvPr>
            <p:ph type="subTitle" idx="4294967295"/>
          </p:nvPr>
        </p:nvSpPr>
        <p:spPr>
          <a:xfrm>
            <a:off x="2410275" y="2764575"/>
            <a:ext cx="2373900"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Phân</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tích</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thiết</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kế</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hệ</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thống</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53" name="Google Shape;9853;p33"/>
          <p:cNvSpPr/>
          <p:nvPr/>
        </p:nvSpPr>
        <p:spPr>
          <a:xfrm>
            <a:off x="4948136" y="1924194"/>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dirty="0">
                <a:solidFill>
                  <a:schemeClr val="lt2"/>
                </a:solidFill>
                <a:latin typeface="Gantari ExtraBold"/>
                <a:ea typeface="Gantari ExtraBold"/>
                <a:cs typeface="Gantari ExtraBold"/>
                <a:sym typeface="Gantari ExtraBold"/>
              </a:rPr>
              <a:t>03</a:t>
            </a:r>
            <a:endParaRPr sz="1600" dirty="0">
              <a:solidFill>
                <a:schemeClr val="lt2"/>
              </a:solidFill>
              <a:latin typeface="Gantari ExtraBold"/>
              <a:ea typeface="Gantari ExtraBold"/>
              <a:cs typeface="Gantari ExtraBold"/>
              <a:sym typeface="Gantari ExtraBold"/>
            </a:endParaRPr>
          </a:p>
        </p:txBody>
      </p:sp>
      <p:sp>
        <p:nvSpPr>
          <p:cNvPr id="9854" name="Google Shape;9854;p33"/>
          <p:cNvSpPr txBox="1">
            <a:spLocks noGrp="1"/>
          </p:cNvSpPr>
          <p:nvPr>
            <p:ph type="subTitle" idx="4294967295"/>
          </p:nvPr>
        </p:nvSpPr>
        <p:spPr>
          <a:xfrm>
            <a:off x="5489987" y="2802901"/>
            <a:ext cx="2373900" cy="51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DEMO CHƯƠNG TRÌNH</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55" name="Google Shape;9855;p33"/>
          <p:cNvSpPr/>
          <p:nvPr/>
        </p:nvSpPr>
        <p:spPr>
          <a:xfrm>
            <a:off x="4948136" y="2764575"/>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dirty="0">
                <a:solidFill>
                  <a:schemeClr val="lt2"/>
                </a:solidFill>
                <a:latin typeface="Gantari ExtraBold"/>
                <a:ea typeface="Gantari ExtraBold"/>
                <a:cs typeface="Gantari ExtraBold"/>
                <a:sym typeface="Gantari ExtraBold"/>
              </a:rPr>
              <a:t>04</a:t>
            </a:r>
            <a:endParaRPr sz="1600" dirty="0">
              <a:solidFill>
                <a:schemeClr val="lt2"/>
              </a:solidFill>
              <a:latin typeface="Gantari ExtraBold"/>
              <a:ea typeface="Gantari ExtraBold"/>
              <a:cs typeface="Gantari ExtraBold"/>
              <a:sym typeface="Gantari ExtraBold"/>
            </a:endParaRPr>
          </a:p>
        </p:txBody>
      </p:sp>
      <p:sp>
        <p:nvSpPr>
          <p:cNvPr id="9856" name="Google Shape;9856;p33"/>
          <p:cNvSpPr txBox="1">
            <a:spLocks noGrp="1"/>
          </p:cNvSpPr>
          <p:nvPr>
            <p:ph type="subTitle" idx="4294967295"/>
          </p:nvPr>
        </p:nvSpPr>
        <p:spPr>
          <a:xfrm>
            <a:off x="5548740" y="1969363"/>
            <a:ext cx="2373900" cy="515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T</a:t>
            </a:r>
            <a:r>
              <a:rPr lang="e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ổng kết đánh giá</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cxnSp>
        <p:nvCxnSpPr>
          <p:cNvPr id="9859" name="Google Shape;9859;p33"/>
          <p:cNvCxnSpPr>
            <a:stCxn id="9847" idx="2"/>
            <a:endCxn id="9849" idx="0"/>
          </p:cNvCxnSpPr>
          <p:nvPr/>
        </p:nvCxnSpPr>
        <p:spPr>
          <a:xfrm>
            <a:off x="2067220" y="2508217"/>
            <a:ext cx="0" cy="256500"/>
          </a:xfrm>
          <a:prstGeom prst="straightConnector1">
            <a:avLst/>
          </a:prstGeom>
          <a:noFill/>
          <a:ln w="9525" cap="flat" cmpd="sng">
            <a:solidFill>
              <a:schemeClr val="dk1"/>
            </a:solidFill>
            <a:prstDash val="solid"/>
            <a:round/>
            <a:headEnd type="none" w="med" len="med"/>
            <a:tailEnd type="none" w="med" len="med"/>
          </a:ln>
        </p:spPr>
      </p:cxnSp>
      <p:cxnSp>
        <p:nvCxnSpPr>
          <p:cNvPr id="9861" name="Google Shape;9861;p33"/>
          <p:cNvCxnSpPr>
            <a:stCxn id="9853" idx="2"/>
            <a:endCxn id="9855" idx="0"/>
          </p:cNvCxnSpPr>
          <p:nvPr/>
        </p:nvCxnSpPr>
        <p:spPr>
          <a:xfrm>
            <a:off x="5205686" y="2439294"/>
            <a:ext cx="0" cy="325281"/>
          </a:xfrm>
          <a:prstGeom prst="straightConnector1">
            <a:avLst/>
          </a:prstGeom>
          <a:noFill/>
          <a:ln w="9525" cap="flat" cmpd="sng">
            <a:solidFill>
              <a:schemeClr val="dk1"/>
            </a:solidFill>
            <a:prstDash val="solid"/>
            <a:round/>
            <a:headEnd type="none" w="med" len="med"/>
            <a:tailEnd type="none" w="med" len="med"/>
          </a:ln>
        </p:spPr>
      </p:cxnSp>
      <p:sp>
        <p:nvSpPr>
          <p:cNvPr id="9863" name="Google Shape;9863;p33"/>
          <p:cNvSpPr/>
          <p:nvPr/>
        </p:nvSpPr>
        <p:spPr>
          <a:xfrm>
            <a:off x="7922650" y="35643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33"/>
          <p:cNvSpPr/>
          <p:nvPr/>
        </p:nvSpPr>
        <p:spPr>
          <a:xfrm>
            <a:off x="7203538" y="39252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33"/>
          <p:cNvSpPr/>
          <p:nvPr/>
        </p:nvSpPr>
        <p:spPr>
          <a:xfrm rot="-4499992">
            <a:off x="6847733" y="393814"/>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33"/>
          <p:cNvSpPr/>
          <p:nvPr/>
        </p:nvSpPr>
        <p:spPr>
          <a:xfrm>
            <a:off x="6587700" y="9707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33"/>
          <p:cNvSpPr/>
          <p:nvPr/>
        </p:nvSpPr>
        <p:spPr>
          <a:xfrm>
            <a:off x="7805125" y="8073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3" name="Google Shape;9873;p34"/>
          <p:cNvSpPr txBox="1">
            <a:spLocks noGrp="1"/>
          </p:cNvSpPr>
          <p:nvPr>
            <p:ph type="subTitle" idx="4294967295"/>
          </p:nvPr>
        </p:nvSpPr>
        <p:spPr>
          <a:xfrm>
            <a:off x="1162276" y="636237"/>
            <a:ext cx="7020000" cy="388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Lý</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do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chọn</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đề</a:t>
            </a:r>
            <a:r>
              <a:rPr lang="en-US" dirty="0">
                <a:solidFill>
                  <a:schemeClr val="accent2"/>
                </a:solidFill>
                <a:highlight>
                  <a:schemeClr val="lt2"/>
                </a:highlight>
                <a:latin typeface="SVN-Nexa Rush Sans Black" panose="020B0606040200020203" pitchFamily="34" charset="0"/>
                <a:ea typeface="Gantari ExtraBold"/>
                <a:cs typeface="Gantari ExtraBold"/>
                <a:sym typeface="Gantari ExtraBold"/>
              </a:rPr>
              <a:t> </a:t>
            </a:r>
            <a:r>
              <a:rPr lang="en-US" dirty="0" err="1">
                <a:solidFill>
                  <a:schemeClr val="accent2"/>
                </a:solidFill>
                <a:highlight>
                  <a:schemeClr val="lt2"/>
                </a:highlight>
                <a:latin typeface="SVN-Nexa Rush Sans Black" panose="020B0606040200020203" pitchFamily="34" charset="0"/>
                <a:ea typeface="Gantari ExtraBold"/>
                <a:cs typeface="Gantari ExtraBold"/>
                <a:sym typeface="Gantari ExtraBold"/>
              </a:rPr>
              <a:t>tài</a:t>
            </a:r>
            <a:endParaRPr dirty="0">
              <a:solidFill>
                <a:schemeClr val="accent2"/>
              </a:solidFill>
              <a:highlight>
                <a:schemeClr val="lt2"/>
              </a:highlight>
              <a:latin typeface="SVN-Nexa Rush Sans Black" panose="020B0606040200020203" pitchFamily="34" charset="0"/>
              <a:ea typeface="Gantari ExtraBold"/>
              <a:cs typeface="Gantari ExtraBold"/>
              <a:sym typeface="Gantari ExtraBold"/>
            </a:endParaRPr>
          </a:p>
        </p:txBody>
      </p:sp>
      <p:sp>
        <p:nvSpPr>
          <p:cNvPr id="9874" name="Google Shape;9874;p34"/>
          <p:cNvSpPr txBox="1"/>
          <p:nvPr/>
        </p:nvSpPr>
        <p:spPr>
          <a:xfrm>
            <a:off x="1275791" y="1060453"/>
            <a:ext cx="3207293" cy="240592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T</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rong thời buổi hiện đại, con người có</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thể tiếp cận việc học với nhiều cách học khác nhau. Trong đó, không thể</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không nhắc đến phương pháp “học online” đang phát triển và phổ biến trên</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thế giới. Chỉ cần một chiếc laptop hay điện</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thoại có kết nối Internet, người</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học hoàn toàn có thể học tập bất kì nơi đâu. Đây là một cách học nhanh</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vi-VN" sz="1400" kern="100" dirty="0">
                <a:latin typeface="Times New Roman" panose="02020603050405020304" pitchFamily="18" charset="0"/>
                <a:ea typeface="Calibri" panose="020F0502020204030204" pitchFamily="34" charset="0"/>
                <a:cs typeface="Times New Roman" panose="02020603050405020304" pitchFamily="18" charset="0"/>
              </a:rPr>
              <a:t>chóng, dễ dàng, thuận tiện và tiết kiệm.</a:t>
            </a:r>
            <a:endParaRPr dirty="0">
              <a:solidFill>
                <a:schemeClr val="dk1"/>
              </a:solidFill>
              <a:latin typeface="Gantari"/>
              <a:ea typeface="Gantari"/>
              <a:cs typeface="Gantari"/>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62A05F25-ACAE-58CA-ECB5-83BEFF623ADC}"/>
              </a:ext>
            </a:extLst>
          </p:cNvPr>
          <p:cNvPicPr>
            <a:picLocks noChangeAspect="1"/>
          </p:cNvPicPr>
          <p:nvPr/>
        </p:nvPicPr>
        <p:blipFill>
          <a:blip r:embed="rId3"/>
          <a:stretch>
            <a:fillRect/>
          </a:stretch>
        </p:blipFill>
        <p:spPr>
          <a:xfrm>
            <a:off x="3751236" y="1093675"/>
            <a:ext cx="6442428" cy="4507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1"/>
        <p:cNvGrpSpPr/>
        <p:nvPr/>
      </p:nvGrpSpPr>
      <p:grpSpPr>
        <a:xfrm>
          <a:off x="0" y="0"/>
          <a:ext cx="0" cy="0"/>
          <a:chOff x="0" y="0"/>
          <a:chExt cx="0" cy="0"/>
        </a:xfrm>
      </p:grpSpPr>
      <p:sp>
        <p:nvSpPr>
          <p:cNvPr id="9882" name="Google Shape;9882;p35"/>
          <p:cNvSpPr/>
          <p:nvPr/>
        </p:nvSpPr>
        <p:spPr>
          <a:xfrm>
            <a:off x="1810950" y="1995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9883" name="Google Shape;9883;p35"/>
          <p:cNvSpPr txBox="1">
            <a:spLocks noGrp="1"/>
          </p:cNvSpPr>
          <p:nvPr>
            <p:ph type="title"/>
          </p:nvPr>
        </p:nvSpPr>
        <p:spPr>
          <a:xfrm>
            <a:off x="3116850" y="1880650"/>
            <a:ext cx="4541400" cy="13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latin typeface="SVN-Nexa Rush Sans Black" panose="020B0606040200020203" pitchFamily="34" charset="0"/>
              </a:rPr>
              <a:t>Tổng quan đề tài</a:t>
            </a:r>
            <a:endParaRPr dirty="0">
              <a:latin typeface="SVN-Nexa Rush Sans Black" panose="020B0606040200020203" pitchFamily="34" charset="0"/>
            </a:endParaRPr>
          </a:p>
        </p:txBody>
      </p:sp>
      <p:sp>
        <p:nvSpPr>
          <p:cNvPr id="9884" name="Google Shape;9884;p35"/>
          <p:cNvSpPr txBox="1">
            <a:spLocks noGrp="1"/>
          </p:cNvSpPr>
          <p:nvPr>
            <p:ph type="title" idx="2"/>
          </p:nvPr>
        </p:nvSpPr>
        <p:spPr>
          <a:xfrm>
            <a:off x="1810950" y="2150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9885" name="Google Shape;9885;p35"/>
          <p:cNvSpPr/>
          <p:nvPr/>
        </p:nvSpPr>
        <p:spPr>
          <a:xfrm>
            <a:off x="6749650" y="179137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35"/>
          <p:cNvSpPr/>
          <p:nvPr/>
        </p:nvSpPr>
        <p:spPr>
          <a:xfrm>
            <a:off x="1473000" y="4113650"/>
            <a:ext cx="117525" cy="110100"/>
          </a:xfrm>
          <a:custGeom>
            <a:avLst/>
            <a:gdLst/>
            <a:ahLst/>
            <a:cxnLst/>
            <a:rect l="l" t="t" r="r" b="b"/>
            <a:pathLst>
              <a:path w="4701" h="4404" extrusionOk="0">
                <a:moveTo>
                  <a:pt x="2857" y="1059"/>
                </a:moveTo>
                <a:cubicBezTo>
                  <a:pt x="2871" y="1059"/>
                  <a:pt x="2889" y="1066"/>
                  <a:pt x="2907" y="1075"/>
                </a:cubicBezTo>
                <a:lnTo>
                  <a:pt x="2907" y="1075"/>
                </a:lnTo>
                <a:cubicBezTo>
                  <a:pt x="2887" y="1068"/>
                  <a:pt x="2858" y="1059"/>
                  <a:pt x="2857" y="1059"/>
                </a:cubicBezTo>
                <a:close/>
                <a:moveTo>
                  <a:pt x="3421" y="1604"/>
                </a:moveTo>
                <a:cubicBezTo>
                  <a:pt x="3421" y="1622"/>
                  <a:pt x="3425" y="1637"/>
                  <a:pt x="3429" y="1646"/>
                </a:cubicBezTo>
                <a:lnTo>
                  <a:pt x="3429" y="1646"/>
                </a:lnTo>
                <a:cubicBezTo>
                  <a:pt x="3424" y="1631"/>
                  <a:pt x="3421" y="1617"/>
                  <a:pt x="3421" y="1604"/>
                </a:cubicBezTo>
                <a:lnTo>
                  <a:pt x="3421" y="1604"/>
                </a:lnTo>
                <a:cubicBezTo>
                  <a:pt x="3421" y="1604"/>
                  <a:pt x="3421" y="1604"/>
                  <a:pt x="3421" y="1604"/>
                </a:cubicBezTo>
                <a:close/>
                <a:moveTo>
                  <a:pt x="1746" y="3318"/>
                </a:moveTo>
                <a:lnTo>
                  <a:pt x="1746" y="3318"/>
                </a:lnTo>
                <a:cubicBezTo>
                  <a:pt x="1767" y="3326"/>
                  <a:pt x="1805" y="3338"/>
                  <a:pt x="1803" y="3338"/>
                </a:cubicBezTo>
                <a:cubicBezTo>
                  <a:pt x="1802" y="3338"/>
                  <a:pt x="1800" y="3339"/>
                  <a:pt x="1799" y="3339"/>
                </a:cubicBezTo>
                <a:cubicBezTo>
                  <a:pt x="1786" y="3339"/>
                  <a:pt x="1766" y="3330"/>
                  <a:pt x="1746" y="3318"/>
                </a:cubicBezTo>
                <a:close/>
                <a:moveTo>
                  <a:pt x="2463" y="3393"/>
                </a:moveTo>
                <a:cubicBezTo>
                  <a:pt x="2461" y="3393"/>
                  <a:pt x="2458" y="3393"/>
                  <a:pt x="2456" y="3393"/>
                </a:cubicBezTo>
                <a:lnTo>
                  <a:pt x="2456" y="3393"/>
                </a:lnTo>
                <a:cubicBezTo>
                  <a:pt x="2459" y="3393"/>
                  <a:pt x="2461" y="3393"/>
                  <a:pt x="2463" y="3393"/>
                </a:cubicBezTo>
                <a:close/>
                <a:moveTo>
                  <a:pt x="2389" y="989"/>
                </a:moveTo>
                <a:cubicBezTo>
                  <a:pt x="2440" y="989"/>
                  <a:pt x="2490" y="989"/>
                  <a:pt x="2541" y="993"/>
                </a:cubicBezTo>
                <a:cubicBezTo>
                  <a:pt x="2562" y="993"/>
                  <a:pt x="2582" y="997"/>
                  <a:pt x="2603" y="998"/>
                </a:cubicBezTo>
                <a:lnTo>
                  <a:pt x="2603" y="998"/>
                </a:lnTo>
                <a:cubicBezTo>
                  <a:pt x="2682" y="1018"/>
                  <a:pt x="2761" y="1029"/>
                  <a:pt x="2840" y="1054"/>
                </a:cubicBezTo>
                <a:cubicBezTo>
                  <a:pt x="2859" y="1061"/>
                  <a:pt x="2878" y="1069"/>
                  <a:pt x="2895" y="1076"/>
                </a:cubicBezTo>
                <a:cubicBezTo>
                  <a:pt x="2906" y="1079"/>
                  <a:pt x="2914" y="1081"/>
                  <a:pt x="2919" y="1082"/>
                </a:cubicBezTo>
                <a:lnTo>
                  <a:pt x="2919" y="1082"/>
                </a:lnTo>
                <a:cubicBezTo>
                  <a:pt x="2944" y="1096"/>
                  <a:pt x="2969" y="1113"/>
                  <a:pt x="2985" y="1122"/>
                </a:cubicBezTo>
                <a:cubicBezTo>
                  <a:pt x="3017" y="1141"/>
                  <a:pt x="3048" y="1162"/>
                  <a:pt x="3080" y="1181"/>
                </a:cubicBezTo>
                <a:cubicBezTo>
                  <a:pt x="3087" y="1185"/>
                  <a:pt x="3093" y="1189"/>
                  <a:pt x="3098" y="1192"/>
                </a:cubicBezTo>
                <a:lnTo>
                  <a:pt x="3098" y="1192"/>
                </a:lnTo>
                <a:cubicBezTo>
                  <a:pt x="3161" y="1249"/>
                  <a:pt x="3221" y="1304"/>
                  <a:pt x="3276" y="1366"/>
                </a:cubicBezTo>
                <a:cubicBezTo>
                  <a:pt x="3281" y="1373"/>
                  <a:pt x="3285" y="1379"/>
                  <a:pt x="3290" y="1385"/>
                </a:cubicBezTo>
                <a:lnTo>
                  <a:pt x="3290" y="1385"/>
                </a:lnTo>
                <a:cubicBezTo>
                  <a:pt x="3308" y="1414"/>
                  <a:pt x="3331" y="1442"/>
                  <a:pt x="3350" y="1474"/>
                </a:cubicBezTo>
                <a:cubicBezTo>
                  <a:pt x="3369" y="1505"/>
                  <a:pt x="3386" y="1537"/>
                  <a:pt x="3402" y="1568"/>
                </a:cubicBezTo>
                <a:cubicBezTo>
                  <a:pt x="3409" y="1579"/>
                  <a:pt x="3415" y="1591"/>
                  <a:pt x="3421" y="1604"/>
                </a:cubicBezTo>
                <a:lnTo>
                  <a:pt x="3421" y="1604"/>
                </a:lnTo>
                <a:cubicBezTo>
                  <a:pt x="3421" y="1603"/>
                  <a:pt x="3421" y="1601"/>
                  <a:pt x="3421" y="1600"/>
                </a:cubicBezTo>
                <a:lnTo>
                  <a:pt x="3421" y="1600"/>
                </a:lnTo>
                <a:cubicBezTo>
                  <a:pt x="3421" y="1601"/>
                  <a:pt x="3421" y="1603"/>
                  <a:pt x="3421" y="1604"/>
                </a:cubicBezTo>
                <a:lnTo>
                  <a:pt x="3421" y="1604"/>
                </a:lnTo>
                <a:cubicBezTo>
                  <a:pt x="3423" y="1608"/>
                  <a:pt x="3426" y="1613"/>
                  <a:pt x="3428" y="1617"/>
                </a:cubicBezTo>
                <a:cubicBezTo>
                  <a:pt x="3443" y="1647"/>
                  <a:pt x="3443" y="1660"/>
                  <a:pt x="3439" y="1660"/>
                </a:cubicBezTo>
                <a:cubicBezTo>
                  <a:pt x="3437" y="1660"/>
                  <a:pt x="3432" y="1655"/>
                  <a:pt x="3429" y="1646"/>
                </a:cubicBezTo>
                <a:lnTo>
                  <a:pt x="3429" y="1646"/>
                </a:lnTo>
                <a:cubicBezTo>
                  <a:pt x="3444" y="1699"/>
                  <a:pt x="3478" y="1760"/>
                  <a:pt x="3491" y="1802"/>
                </a:cubicBezTo>
                <a:cubicBezTo>
                  <a:pt x="3499" y="1838"/>
                  <a:pt x="3508" y="1874"/>
                  <a:pt x="3516" y="1910"/>
                </a:cubicBezTo>
                <a:cubicBezTo>
                  <a:pt x="3520" y="1933"/>
                  <a:pt x="3525" y="1954"/>
                  <a:pt x="3529" y="1977"/>
                </a:cubicBezTo>
                <a:cubicBezTo>
                  <a:pt x="3534" y="2005"/>
                  <a:pt x="3536" y="2015"/>
                  <a:pt x="3537" y="2015"/>
                </a:cubicBezTo>
                <a:cubicBezTo>
                  <a:pt x="3539" y="2015"/>
                  <a:pt x="3529" y="1942"/>
                  <a:pt x="3525" y="1939"/>
                </a:cubicBezTo>
                <a:lnTo>
                  <a:pt x="3525" y="1939"/>
                </a:lnTo>
                <a:cubicBezTo>
                  <a:pt x="3550" y="1954"/>
                  <a:pt x="3537" y="2142"/>
                  <a:pt x="3537" y="2173"/>
                </a:cubicBezTo>
                <a:cubicBezTo>
                  <a:pt x="3537" y="2215"/>
                  <a:pt x="3535" y="2257"/>
                  <a:pt x="3533" y="2297"/>
                </a:cubicBezTo>
                <a:cubicBezTo>
                  <a:pt x="3532" y="2309"/>
                  <a:pt x="3530" y="2321"/>
                  <a:pt x="3530" y="2332"/>
                </a:cubicBezTo>
                <a:lnTo>
                  <a:pt x="3530" y="2332"/>
                </a:lnTo>
                <a:cubicBezTo>
                  <a:pt x="3515" y="2405"/>
                  <a:pt x="3504" y="2475"/>
                  <a:pt x="3482" y="2546"/>
                </a:cubicBezTo>
                <a:cubicBezTo>
                  <a:pt x="3474" y="2582"/>
                  <a:pt x="3461" y="2618"/>
                  <a:pt x="3449" y="2651"/>
                </a:cubicBezTo>
                <a:cubicBezTo>
                  <a:pt x="3445" y="2664"/>
                  <a:pt x="3440" y="2676"/>
                  <a:pt x="3436" y="2687"/>
                </a:cubicBezTo>
                <a:lnTo>
                  <a:pt x="3436" y="2687"/>
                </a:lnTo>
                <a:cubicBezTo>
                  <a:pt x="3400" y="2753"/>
                  <a:pt x="3369" y="2818"/>
                  <a:pt x="3329" y="2881"/>
                </a:cubicBezTo>
                <a:cubicBezTo>
                  <a:pt x="3324" y="2889"/>
                  <a:pt x="3303" y="2918"/>
                  <a:pt x="3287" y="2941"/>
                </a:cubicBezTo>
                <a:lnTo>
                  <a:pt x="3287" y="2941"/>
                </a:lnTo>
                <a:cubicBezTo>
                  <a:pt x="3267" y="2964"/>
                  <a:pt x="3233" y="3004"/>
                  <a:pt x="3223" y="3014"/>
                </a:cubicBezTo>
                <a:cubicBezTo>
                  <a:pt x="3198" y="3041"/>
                  <a:pt x="3171" y="3068"/>
                  <a:pt x="3141" y="3094"/>
                </a:cubicBezTo>
                <a:cubicBezTo>
                  <a:pt x="3129" y="3108"/>
                  <a:pt x="3114" y="3119"/>
                  <a:pt x="3099" y="3134"/>
                </a:cubicBezTo>
                <a:cubicBezTo>
                  <a:pt x="3075" y="3155"/>
                  <a:pt x="3071" y="3163"/>
                  <a:pt x="3076" y="3163"/>
                </a:cubicBezTo>
                <a:cubicBezTo>
                  <a:pt x="3077" y="3163"/>
                  <a:pt x="3078" y="3163"/>
                  <a:pt x="3079" y="3162"/>
                </a:cubicBezTo>
                <a:lnTo>
                  <a:pt x="3079" y="3162"/>
                </a:lnTo>
                <a:cubicBezTo>
                  <a:pt x="3022" y="3203"/>
                  <a:pt x="2922" y="3245"/>
                  <a:pt x="2888" y="3262"/>
                </a:cubicBezTo>
                <a:cubicBezTo>
                  <a:pt x="2864" y="3275"/>
                  <a:pt x="2802" y="3297"/>
                  <a:pt x="2805" y="3297"/>
                </a:cubicBezTo>
                <a:cubicBezTo>
                  <a:pt x="2807" y="3297"/>
                  <a:pt x="2821" y="3292"/>
                  <a:pt x="2858" y="3281"/>
                </a:cubicBezTo>
                <a:lnTo>
                  <a:pt x="2858" y="3281"/>
                </a:lnTo>
                <a:cubicBezTo>
                  <a:pt x="2819" y="3294"/>
                  <a:pt x="2781" y="3309"/>
                  <a:pt x="2743" y="3323"/>
                </a:cubicBezTo>
                <a:cubicBezTo>
                  <a:pt x="2642" y="3355"/>
                  <a:pt x="2541" y="3376"/>
                  <a:pt x="2438" y="3395"/>
                </a:cubicBezTo>
                <a:cubicBezTo>
                  <a:pt x="2437" y="3395"/>
                  <a:pt x="2437" y="3395"/>
                  <a:pt x="2436" y="3395"/>
                </a:cubicBezTo>
                <a:lnTo>
                  <a:pt x="2436" y="3395"/>
                </a:lnTo>
                <a:cubicBezTo>
                  <a:pt x="2416" y="3397"/>
                  <a:pt x="2395" y="3400"/>
                  <a:pt x="2374" y="3401"/>
                </a:cubicBezTo>
                <a:cubicBezTo>
                  <a:pt x="2330" y="3406"/>
                  <a:pt x="2286" y="3406"/>
                  <a:pt x="2240" y="3408"/>
                </a:cubicBezTo>
                <a:cubicBezTo>
                  <a:pt x="2191" y="3408"/>
                  <a:pt x="2143" y="3406"/>
                  <a:pt x="2094" y="3403"/>
                </a:cubicBezTo>
                <a:cubicBezTo>
                  <a:pt x="2078" y="3402"/>
                  <a:pt x="2063" y="3400"/>
                  <a:pt x="2047" y="3399"/>
                </a:cubicBezTo>
                <a:lnTo>
                  <a:pt x="2047" y="3399"/>
                </a:lnTo>
                <a:cubicBezTo>
                  <a:pt x="1970" y="3377"/>
                  <a:pt x="1891" y="3367"/>
                  <a:pt x="1814" y="3340"/>
                </a:cubicBezTo>
                <a:cubicBezTo>
                  <a:pt x="1797" y="3334"/>
                  <a:pt x="1778" y="3325"/>
                  <a:pt x="1761" y="3321"/>
                </a:cubicBezTo>
                <a:cubicBezTo>
                  <a:pt x="1752" y="3318"/>
                  <a:pt x="1745" y="3316"/>
                  <a:pt x="1741" y="3315"/>
                </a:cubicBezTo>
                <a:lnTo>
                  <a:pt x="1741" y="3315"/>
                </a:lnTo>
                <a:cubicBezTo>
                  <a:pt x="1715" y="3301"/>
                  <a:pt x="1691" y="3283"/>
                  <a:pt x="1679" y="3277"/>
                </a:cubicBezTo>
                <a:cubicBezTo>
                  <a:pt x="1648" y="3260"/>
                  <a:pt x="1618" y="3241"/>
                  <a:pt x="1586" y="3220"/>
                </a:cubicBezTo>
                <a:cubicBezTo>
                  <a:pt x="1572" y="3210"/>
                  <a:pt x="1559" y="3199"/>
                  <a:pt x="1542" y="3191"/>
                </a:cubicBezTo>
                <a:cubicBezTo>
                  <a:pt x="1526" y="3180"/>
                  <a:pt x="1519" y="3175"/>
                  <a:pt x="1519" y="3175"/>
                </a:cubicBezTo>
                <a:lnTo>
                  <a:pt x="1519" y="3175"/>
                </a:lnTo>
                <a:cubicBezTo>
                  <a:pt x="1519" y="3175"/>
                  <a:pt x="1582" y="3218"/>
                  <a:pt x="1580" y="3218"/>
                </a:cubicBezTo>
                <a:cubicBezTo>
                  <a:pt x="1579" y="3218"/>
                  <a:pt x="1579" y="3218"/>
                  <a:pt x="1578" y="3218"/>
                </a:cubicBezTo>
                <a:cubicBezTo>
                  <a:pt x="1541" y="3218"/>
                  <a:pt x="1422" y="3070"/>
                  <a:pt x="1399" y="3045"/>
                </a:cubicBezTo>
                <a:cubicBezTo>
                  <a:pt x="1385" y="3030"/>
                  <a:pt x="1354" y="2977"/>
                  <a:pt x="1351" y="2977"/>
                </a:cubicBezTo>
                <a:cubicBezTo>
                  <a:pt x="1350" y="2977"/>
                  <a:pt x="1353" y="2985"/>
                  <a:pt x="1363" y="3005"/>
                </a:cubicBezTo>
                <a:cubicBezTo>
                  <a:pt x="1372" y="3024"/>
                  <a:pt x="1376" y="3032"/>
                  <a:pt x="1375" y="3032"/>
                </a:cubicBezTo>
                <a:cubicBezTo>
                  <a:pt x="1373" y="3032"/>
                  <a:pt x="1335" y="2962"/>
                  <a:pt x="1325" y="2946"/>
                </a:cubicBezTo>
                <a:cubicBezTo>
                  <a:pt x="1285" y="2881"/>
                  <a:pt x="1252" y="2814"/>
                  <a:pt x="1215" y="2747"/>
                </a:cubicBezTo>
                <a:lnTo>
                  <a:pt x="1215" y="2747"/>
                </a:lnTo>
                <a:cubicBezTo>
                  <a:pt x="1214" y="2744"/>
                  <a:pt x="1213" y="2740"/>
                  <a:pt x="1211" y="2736"/>
                </a:cubicBezTo>
                <a:cubicBezTo>
                  <a:pt x="1199" y="2702"/>
                  <a:pt x="1186" y="2668"/>
                  <a:pt x="1176" y="2634"/>
                </a:cubicBezTo>
                <a:cubicBezTo>
                  <a:pt x="1152" y="2559"/>
                  <a:pt x="1134" y="2481"/>
                  <a:pt x="1119" y="2403"/>
                </a:cubicBezTo>
                <a:cubicBezTo>
                  <a:pt x="1118" y="2401"/>
                  <a:pt x="1118" y="2399"/>
                  <a:pt x="1118" y="2397"/>
                </a:cubicBezTo>
                <a:lnTo>
                  <a:pt x="1118" y="2397"/>
                </a:lnTo>
                <a:cubicBezTo>
                  <a:pt x="1121" y="2365"/>
                  <a:pt x="1108" y="2315"/>
                  <a:pt x="1106" y="2283"/>
                </a:cubicBezTo>
                <a:cubicBezTo>
                  <a:pt x="1102" y="2203"/>
                  <a:pt x="1102" y="2123"/>
                  <a:pt x="1106" y="2042"/>
                </a:cubicBezTo>
                <a:cubicBezTo>
                  <a:pt x="1107" y="2033"/>
                  <a:pt x="1111" y="1998"/>
                  <a:pt x="1114" y="1970"/>
                </a:cubicBezTo>
                <a:lnTo>
                  <a:pt x="1114" y="1970"/>
                </a:lnTo>
                <a:cubicBezTo>
                  <a:pt x="1118" y="1946"/>
                  <a:pt x="1123" y="1911"/>
                  <a:pt x="1125" y="1899"/>
                </a:cubicBezTo>
                <a:cubicBezTo>
                  <a:pt x="1144" y="1813"/>
                  <a:pt x="1169" y="1731"/>
                  <a:pt x="1197" y="1646"/>
                </a:cubicBezTo>
                <a:cubicBezTo>
                  <a:pt x="1199" y="1641"/>
                  <a:pt x="1200" y="1636"/>
                  <a:pt x="1201" y="1632"/>
                </a:cubicBezTo>
                <a:lnTo>
                  <a:pt x="1201" y="1632"/>
                </a:lnTo>
                <a:cubicBezTo>
                  <a:pt x="1203" y="1629"/>
                  <a:pt x="1205" y="1625"/>
                  <a:pt x="1207" y="1621"/>
                </a:cubicBezTo>
                <a:cubicBezTo>
                  <a:pt x="1228" y="1583"/>
                  <a:pt x="1247" y="1545"/>
                  <a:pt x="1268" y="1507"/>
                </a:cubicBezTo>
                <a:cubicBezTo>
                  <a:pt x="1289" y="1469"/>
                  <a:pt x="1315" y="1434"/>
                  <a:pt x="1338" y="1398"/>
                </a:cubicBezTo>
                <a:cubicBezTo>
                  <a:pt x="1341" y="1393"/>
                  <a:pt x="1343" y="1390"/>
                  <a:pt x="1345" y="1386"/>
                </a:cubicBezTo>
                <a:lnTo>
                  <a:pt x="1345" y="1386"/>
                </a:lnTo>
                <a:cubicBezTo>
                  <a:pt x="1346" y="1386"/>
                  <a:pt x="1346" y="1386"/>
                  <a:pt x="1346" y="1385"/>
                </a:cubicBezTo>
                <a:cubicBezTo>
                  <a:pt x="1400" y="1328"/>
                  <a:pt x="1455" y="1276"/>
                  <a:pt x="1512" y="1222"/>
                </a:cubicBezTo>
                <a:lnTo>
                  <a:pt x="1512" y="1222"/>
                </a:lnTo>
                <a:cubicBezTo>
                  <a:pt x="1525" y="1213"/>
                  <a:pt x="1537" y="1203"/>
                  <a:pt x="1551" y="1194"/>
                </a:cubicBezTo>
                <a:cubicBezTo>
                  <a:pt x="1589" y="1170"/>
                  <a:pt x="1629" y="1147"/>
                  <a:pt x="1669" y="1126"/>
                </a:cubicBezTo>
                <a:cubicBezTo>
                  <a:pt x="1681" y="1119"/>
                  <a:pt x="1698" y="1113"/>
                  <a:pt x="1711" y="1105"/>
                </a:cubicBezTo>
                <a:lnTo>
                  <a:pt x="1711" y="1105"/>
                </a:lnTo>
                <a:cubicBezTo>
                  <a:pt x="1754" y="1092"/>
                  <a:pt x="1796" y="1075"/>
                  <a:pt x="1839" y="1063"/>
                </a:cubicBezTo>
                <a:cubicBezTo>
                  <a:pt x="1883" y="1050"/>
                  <a:pt x="1928" y="1042"/>
                  <a:pt x="1972" y="1031"/>
                </a:cubicBezTo>
                <a:cubicBezTo>
                  <a:pt x="1977" y="1030"/>
                  <a:pt x="1984" y="1028"/>
                  <a:pt x="1991" y="1026"/>
                </a:cubicBezTo>
                <a:lnTo>
                  <a:pt x="1991" y="1026"/>
                </a:lnTo>
                <a:cubicBezTo>
                  <a:pt x="2008" y="1025"/>
                  <a:pt x="2026" y="1024"/>
                  <a:pt x="2044" y="1023"/>
                </a:cubicBezTo>
                <a:cubicBezTo>
                  <a:pt x="2066" y="1021"/>
                  <a:pt x="2088" y="1018"/>
                  <a:pt x="2110" y="1014"/>
                </a:cubicBezTo>
                <a:lnTo>
                  <a:pt x="2110" y="1014"/>
                </a:lnTo>
                <a:cubicBezTo>
                  <a:pt x="2131" y="1012"/>
                  <a:pt x="2153" y="1010"/>
                  <a:pt x="2174" y="1006"/>
                </a:cubicBezTo>
                <a:cubicBezTo>
                  <a:pt x="2179" y="1005"/>
                  <a:pt x="2184" y="1004"/>
                  <a:pt x="2190" y="1003"/>
                </a:cubicBezTo>
                <a:lnTo>
                  <a:pt x="2190" y="1003"/>
                </a:lnTo>
                <a:cubicBezTo>
                  <a:pt x="2199" y="1002"/>
                  <a:pt x="2230" y="999"/>
                  <a:pt x="2246" y="998"/>
                </a:cubicBezTo>
                <a:cubicBezTo>
                  <a:pt x="2294" y="993"/>
                  <a:pt x="2341" y="991"/>
                  <a:pt x="2389" y="989"/>
                </a:cubicBezTo>
                <a:close/>
                <a:moveTo>
                  <a:pt x="2432" y="0"/>
                </a:moveTo>
                <a:cubicBezTo>
                  <a:pt x="2284" y="0"/>
                  <a:pt x="2135" y="12"/>
                  <a:pt x="1987" y="33"/>
                </a:cubicBezTo>
                <a:lnTo>
                  <a:pt x="1987" y="33"/>
                </a:lnTo>
                <a:cubicBezTo>
                  <a:pt x="1519" y="79"/>
                  <a:pt x="1082" y="246"/>
                  <a:pt x="740" y="578"/>
                </a:cubicBezTo>
                <a:cubicBezTo>
                  <a:pt x="443" y="863"/>
                  <a:pt x="236" y="1259"/>
                  <a:pt x="158" y="1661"/>
                </a:cubicBezTo>
                <a:cubicBezTo>
                  <a:pt x="0" y="2476"/>
                  <a:pt x="228" y="3406"/>
                  <a:pt x="895" y="3941"/>
                </a:cubicBezTo>
                <a:cubicBezTo>
                  <a:pt x="1282" y="4251"/>
                  <a:pt x="1776" y="4404"/>
                  <a:pt x="2272" y="4404"/>
                </a:cubicBezTo>
                <a:cubicBezTo>
                  <a:pt x="2762" y="4404"/>
                  <a:pt x="3253" y="4255"/>
                  <a:pt x="3645" y="3962"/>
                </a:cubicBezTo>
                <a:cubicBezTo>
                  <a:pt x="4395" y="3401"/>
                  <a:pt x="4700" y="2409"/>
                  <a:pt x="4443" y="1512"/>
                </a:cubicBezTo>
                <a:cubicBezTo>
                  <a:pt x="4304" y="1025"/>
                  <a:pt x="4005" y="604"/>
                  <a:pt x="3584" y="321"/>
                </a:cubicBezTo>
                <a:cubicBezTo>
                  <a:pt x="3238" y="89"/>
                  <a:pt x="2838" y="0"/>
                  <a:pt x="2432" y="0"/>
                </a:cubicBezTo>
                <a:close/>
              </a:path>
            </a:pathLst>
          </a:custGeom>
          <a:solidFill>
            <a:srgbClr val="484F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35"/>
          <p:cNvSpPr/>
          <p:nvPr/>
        </p:nvSpPr>
        <p:spPr>
          <a:xfrm>
            <a:off x="6649225" y="367085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8" name="Google Shape;9888;p35"/>
          <p:cNvGrpSpPr/>
          <p:nvPr/>
        </p:nvGrpSpPr>
        <p:grpSpPr>
          <a:xfrm>
            <a:off x="6538223" y="163649"/>
            <a:ext cx="1356637" cy="1528669"/>
            <a:chOff x="6638425" y="262025"/>
            <a:chExt cx="1356637" cy="1528669"/>
          </a:xfrm>
        </p:grpSpPr>
        <p:sp>
          <p:nvSpPr>
            <p:cNvPr id="9889" name="Google Shape;9889;p35"/>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35"/>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35"/>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35"/>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96"/>
        <p:cNvGrpSpPr/>
        <p:nvPr/>
      </p:nvGrpSpPr>
      <p:grpSpPr>
        <a:xfrm>
          <a:off x="0" y="0"/>
          <a:ext cx="0" cy="0"/>
          <a:chOff x="0" y="0"/>
          <a:chExt cx="0" cy="0"/>
        </a:xfrm>
      </p:grpSpPr>
      <p:sp>
        <p:nvSpPr>
          <p:cNvPr id="9898" name="Google Shape;9898;p36"/>
          <p:cNvSpPr txBox="1">
            <a:spLocks noGrp="1"/>
          </p:cNvSpPr>
          <p:nvPr>
            <p:ph type="subTitle" idx="1"/>
          </p:nvPr>
        </p:nvSpPr>
        <p:spPr>
          <a:xfrm>
            <a:off x="1207501" y="423093"/>
            <a:ext cx="7020000"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TỔNG QUAN VỀ HỆ THỐNG</a:t>
            </a:r>
            <a:endParaRPr dirty="0">
              <a:latin typeface="SVN-Nexa Rush Sans Black" panose="020B0606040200020203" pitchFamily="34" charset="0"/>
            </a:endParaRPr>
          </a:p>
        </p:txBody>
      </p:sp>
      <p:sp>
        <p:nvSpPr>
          <p:cNvPr id="9899" name="Google Shape;9899;p36"/>
          <p:cNvSpPr txBox="1">
            <a:spLocks noGrp="1"/>
          </p:cNvSpPr>
          <p:nvPr>
            <p:ph type="subTitle" idx="2"/>
          </p:nvPr>
        </p:nvSpPr>
        <p:spPr>
          <a:xfrm>
            <a:off x="1207501" y="747751"/>
            <a:ext cx="5823220" cy="1053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u="sng" dirty="0" err="1">
                <a:latin typeface="Fira Sans Ultra" panose="020B0A03050000020004" pitchFamily="34" charset="0"/>
                <a:ea typeface="Fira Sans Ultra" panose="020B0A03050000020004" pitchFamily="34" charset="0"/>
              </a:rPr>
              <a:t>Mục</a:t>
            </a:r>
            <a:r>
              <a:rPr lang="en-US" b="1" u="sng" dirty="0">
                <a:latin typeface="Fira Sans Ultra" panose="020B0A03050000020004" pitchFamily="34" charset="0"/>
                <a:ea typeface="Fira Sans Ultra" panose="020B0A03050000020004" pitchFamily="34" charset="0"/>
              </a:rPr>
              <a:t> </a:t>
            </a:r>
            <a:r>
              <a:rPr lang="en-US" b="1" u="sng" dirty="0" err="1">
                <a:latin typeface="Fira Sans Ultra" panose="020B0A03050000020004" pitchFamily="34" charset="0"/>
                <a:ea typeface="Fira Sans Ultra" panose="020B0A03050000020004" pitchFamily="34" charset="0"/>
              </a:rPr>
              <a:t>đích</a:t>
            </a:r>
            <a:r>
              <a:rPr lang="en-US" b="1" u="sng" dirty="0">
                <a:latin typeface="Fira Sans Ultra" panose="020B0A03050000020004" pitchFamily="34" charset="0"/>
                <a:ea typeface="Fira Sans Ultra" panose="020B0A03050000020004" pitchFamily="34" charset="0"/>
              </a:rPr>
              <a:t>:</a:t>
            </a:r>
          </a:p>
          <a:p>
            <a:pPr marL="285750" lvl="0" indent="-285750" algn="l" rtl="0">
              <a:spcBef>
                <a:spcPts val="0"/>
              </a:spcBef>
              <a:spcAft>
                <a:spcPts val="0"/>
              </a:spcAft>
              <a:buFontTx/>
              <a:buChar char="-"/>
            </a:pPr>
            <a:r>
              <a:rPr lang="en-US" dirty="0">
                <a:solidFill>
                  <a:schemeClr val="tx1"/>
                </a:solidFill>
                <a:latin typeface="__Karla_555e8b"/>
              </a:rPr>
              <a:t>C</a:t>
            </a:r>
            <a:r>
              <a:rPr lang="vi-VN" b="0" i="0" dirty="0">
                <a:solidFill>
                  <a:schemeClr val="tx1"/>
                </a:solidFill>
                <a:effectLst/>
                <a:latin typeface="__Karla_555e8b"/>
              </a:rPr>
              <a:t>ung cấp một nền tảng để người học truy cập vào các khóa học trực tuyến từ nhiều lĩnh vực khác nhau, cung cấp kiến thức, kỹ năng mới và mang lại cơ hội học tập linh hoạt và tiện lợi mà không cần đến lớp học truyền thống.</a:t>
            </a:r>
            <a:endParaRPr lang="en-US" b="0" i="0" dirty="0">
              <a:solidFill>
                <a:schemeClr val="tx1"/>
              </a:solidFill>
              <a:effectLst/>
              <a:latin typeface="__Karla_555e8b"/>
            </a:endParaRPr>
          </a:p>
        </p:txBody>
      </p:sp>
      <p:sp>
        <p:nvSpPr>
          <p:cNvPr id="9900" name="Google Shape;9900;p36"/>
          <p:cNvSpPr/>
          <p:nvPr/>
        </p:nvSpPr>
        <p:spPr>
          <a:xfrm>
            <a:off x="7818975"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36"/>
          <p:cNvSpPr/>
          <p:nvPr/>
        </p:nvSpPr>
        <p:spPr>
          <a:xfrm>
            <a:off x="6518075" y="8332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2" name="Google Shape;9902;p36"/>
          <p:cNvGrpSpPr/>
          <p:nvPr/>
        </p:nvGrpSpPr>
        <p:grpSpPr>
          <a:xfrm rot="6300357">
            <a:off x="7074685" y="581435"/>
            <a:ext cx="707993" cy="442801"/>
            <a:chOff x="1445125" y="3867675"/>
            <a:chExt cx="803300" cy="502950"/>
          </a:xfrm>
        </p:grpSpPr>
        <p:sp>
          <p:nvSpPr>
            <p:cNvPr id="9903" name="Google Shape;9903;p36"/>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36"/>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36"/>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9899;p36">
            <a:extLst>
              <a:ext uri="{FF2B5EF4-FFF2-40B4-BE49-F238E27FC236}">
                <a16:creationId xmlns:a16="http://schemas.microsoft.com/office/drawing/2014/main" id="{30D6883F-3272-0361-80F5-FA2C34DD4719}"/>
              </a:ext>
            </a:extLst>
          </p:cNvPr>
          <p:cNvSpPr txBox="1">
            <a:spLocks/>
          </p:cNvSpPr>
          <p:nvPr/>
        </p:nvSpPr>
        <p:spPr>
          <a:xfrm>
            <a:off x="1207501" y="1928618"/>
            <a:ext cx="3201939" cy="1053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1pPr>
            <a:lvl2pPr marL="914400" marR="0" lvl="1"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2pPr>
            <a:lvl3pPr marL="1371600" marR="0" lvl="2"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3pPr>
            <a:lvl4pPr marL="1828800" marR="0" lvl="3"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4pPr>
            <a:lvl5pPr marL="2286000" marR="0" lvl="4"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5pPr>
            <a:lvl6pPr marL="2743200" marR="0" lvl="5"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6pPr>
            <a:lvl7pPr marL="3200400" marR="0" lvl="6"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7pPr>
            <a:lvl8pPr marL="3657600" marR="0" lvl="7"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8pPr>
            <a:lvl9pPr marL="4114800" marR="0" lvl="8" indent="-317500" algn="ctr" rtl="0">
              <a:lnSpc>
                <a:spcPct val="100000"/>
              </a:lnSpc>
              <a:spcBef>
                <a:spcPts val="0"/>
              </a:spcBef>
              <a:spcAft>
                <a:spcPts val="0"/>
              </a:spcAft>
              <a:buClr>
                <a:schemeClr val="dk1"/>
              </a:buClr>
              <a:buSzPts val="1400"/>
              <a:buFont typeface="Gantari"/>
              <a:buNone/>
              <a:defRPr sz="1400" b="0" i="0" u="none" strike="noStrike" cap="none">
                <a:solidFill>
                  <a:schemeClr val="dk1"/>
                </a:solidFill>
                <a:latin typeface="Gantari"/>
                <a:ea typeface="Gantari"/>
                <a:cs typeface="Gantari"/>
                <a:sym typeface="Gantari"/>
              </a:defRPr>
            </a:lvl9pPr>
          </a:lstStyle>
          <a:p>
            <a:pPr marL="285750" lvl="0" indent="-285750" algn="l" rtl="0">
              <a:spcBef>
                <a:spcPts val="0"/>
              </a:spcBef>
              <a:spcAft>
                <a:spcPts val="0"/>
              </a:spcAft>
              <a:buFontTx/>
              <a:buChar char="-"/>
            </a:pPr>
            <a:r>
              <a:rPr lang="vi-VN" b="0" i="0" dirty="0">
                <a:solidFill>
                  <a:schemeClr val="tx1"/>
                </a:solidFill>
                <a:effectLst/>
                <a:latin typeface="__Karla_555e8b"/>
              </a:rPr>
              <a:t>Chia sẻ kiến thức và kinh nghiệm giữa các giáo viên và học viên từ khắp nơi trên thế giới. Đồng thời, nó cung cấp một cơ hội cho những người có kiến thức chuyên môn chia sẻ thông tin và kiến thức của mình thông qua việc giảng dạy trực tuyến.</a:t>
            </a:r>
            <a:endParaRPr lang="vi-VN" dirty="0">
              <a:solidFill>
                <a:schemeClr val="tx1"/>
              </a:solidFill>
            </a:endParaRPr>
          </a:p>
        </p:txBody>
      </p:sp>
      <p:pic>
        <p:nvPicPr>
          <p:cNvPr id="2052" name="Picture 4" descr="E learning là gì? Những mô hình e learning nổi tiếng trên thế giới">
            <a:extLst>
              <a:ext uri="{FF2B5EF4-FFF2-40B4-BE49-F238E27FC236}">
                <a16:creationId xmlns:a16="http://schemas.microsoft.com/office/drawing/2014/main" id="{AE5EA261-51EB-DF53-B4A8-4771E1639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187" y="1801196"/>
            <a:ext cx="3496312" cy="1967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96"/>
        <p:cNvGrpSpPr/>
        <p:nvPr/>
      </p:nvGrpSpPr>
      <p:grpSpPr>
        <a:xfrm>
          <a:off x="0" y="0"/>
          <a:ext cx="0" cy="0"/>
          <a:chOff x="0" y="0"/>
          <a:chExt cx="0" cy="0"/>
        </a:xfrm>
      </p:grpSpPr>
      <p:sp>
        <p:nvSpPr>
          <p:cNvPr id="9898" name="Google Shape;9898;p36"/>
          <p:cNvSpPr txBox="1">
            <a:spLocks noGrp="1"/>
          </p:cNvSpPr>
          <p:nvPr>
            <p:ph type="subTitle" idx="1"/>
          </p:nvPr>
        </p:nvSpPr>
        <p:spPr>
          <a:xfrm>
            <a:off x="3140364" y="755810"/>
            <a:ext cx="2863272"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CÁC CÔNG NGHỆ SỬ DỤNG</a:t>
            </a:r>
            <a:endParaRPr dirty="0">
              <a:latin typeface="SVN-Nexa Rush Sans Black" panose="020B0606040200020203" pitchFamily="34" charset="0"/>
            </a:endParaRPr>
          </a:p>
        </p:txBody>
      </p:sp>
      <p:sp>
        <p:nvSpPr>
          <p:cNvPr id="9900" name="Google Shape;9900;p36"/>
          <p:cNvSpPr/>
          <p:nvPr/>
        </p:nvSpPr>
        <p:spPr>
          <a:xfrm>
            <a:off x="7818975"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36"/>
          <p:cNvSpPr/>
          <p:nvPr/>
        </p:nvSpPr>
        <p:spPr>
          <a:xfrm>
            <a:off x="6518075" y="8332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2" name="Google Shape;9902;p36"/>
          <p:cNvGrpSpPr/>
          <p:nvPr/>
        </p:nvGrpSpPr>
        <p:grpSpPr>
          <a:xfrm rot="6300357">
            <a:off x="7074685" y="581435"/>
            <a:ext cx="707993" cy="442801"/>
            <a:chOff x="1445125" y="3867675"/>
            <a:chExt cx="803300" cy="502950"/>
          </a:xfrm>
        </p:grpSpPr>
        <p:sp>
          <p:nvSpPr>
            <p:cNvPr id="9903" name="Google Shape;9903;p36"/>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36"/>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36"/>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next js&quot; Icon - Download for free – Iconduck">
            <a:extLst>
              <a:ext uri="{FF2B5EF4-FFF2-40B4-BE49-F238E27FC236}">
                <a16:creationId xmlns:a16="http://schemas.microsoft.com/office/drawing/2014/main" id="{8A674634-CD0A-E5B8-DC44-13486F141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167" y="1556494"/>
            <a:ext cx="1159585" cy="115958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js and Express Tutorial: Building and Securing RESTful APIs |  Tutorial, Express, Js logo">
            <a:extLst>
              <a:ext uri="{FF2B5EF4-FFF2-40B4-BE49-F238E27FC236}">
                <a16:creationId xmlns:a16="http://schemas.microsoft.com/office/drawing/2014/main" id="{EBCC856D-742E-A831-5050-DFF659196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5311" y="1606206"/>
            <a:ext cx="1098247" cy="10982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stgreSQL&quot; Icon - Download for free – Iconduck">
            <a:extLst>
              <a:ext uri="{FF2B5EF4-FFF2-40B4-BE49-F238E27FC236}">
                <a16:creationId xmlns:a16="http://schemas.microsoft.com/office/drawing/2014/main" id="{7371C255-8EB6-43B7-18F9-C1A165346F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7336" y="1568121"/>
            <a:ext cx="1159585" cy="11953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ailwind CSS&quot; Icon - Download for free – Iconduck">
            <a:extLst>
              <a:ext uri="{FF2B5EF4-FFF2-40B4-BE49-F238E27FC236}">
                <a16:creationId xmlns:a16="http://schemas.microsoft.com/office/drawing/2014/main" id="{13247D06-9407-006E-AAD9-522115FAB5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985" y="3166349"/>
            <a:ext cx="1830072" cy="109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0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09"/>
        <p:cNvGrpSpPr/>
        <p:nvPr/>
      </p:nvGrpSpPr>
      <p:grpSpPr>
        <a:xfrm>
          <a:off x="0" y="0"/>
          <a:ext cx="0" cy="0"/>
          <a:chOff x="0" y="0"/>
          <a:chExt cx="0" cy="0"/>
        </a:xfrm>
      </p:grpSpPr>
      <p:sp>
        <p:nvSpPr>
          <p:cNvPr id="9910" name="Google Shape;9910;p37"/>
          <p:cNvSpPr/>
          <p:nvPr/>
        </p:nvSpPr>
        <p:spPr>
          <a:xfrm>
            <a:off x="1810950" y="1995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9911" name="Google Shape;9911;p37"/>
          <p:cNvSpPr txBox="1">
            <a:spLocks noGrp="1"/>
          </p:cNvSpPr>
          <p:nvPr>
            <p:ph type="title"/>
          </p:nvPr>
        </p:nvSpPr>
        <p:spPr>
          <a:xfrm>
            <a:off x="3049117" y="2424237"/>
            <a:ext cx="5051790" cy="77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SVN-Nexa Rush Sans Black" panose="020B0606040200020203" pitchFamily="34" charset="0"/>
              </a:rPr>
              <a:t>P</a:t>
            </a:r>
            <a:r>
              <a:rPr lang="es" dirty="0">
                <a:latin typeface="SVN-Nexa Rush Sans Black" panose="020B0606040200020203" pitchFamily="34" charset="0"/>
              </a:rPr>
              <a:t>hân tích thiết kế hệ thống</a:t>
            </a:r>
            <a:endParaRPr dirty="0">
              <a:latin typeface="SVN-Nexa Rush Sans Black" panose="020B0606040200020203" pitchFamily="34" charset="0"/>
            </a:endParaRPr>
          </a:p>
        </p:txBody>
      </p:sp>
      <p:sp>
        <p:nvSpPr>
          <p:cNvPr id="9912" name="Google Shape;9912;p37"/>
          <p:cNvSpPr txBox="1">
            <a:spLocks noGrp="1"/>
          </p:cNvSpPr>
          <p:nvPr>
            <p:ph type="title" idx="2"/>
          </p:nvPr>
        </p:nvSpPr>
        <p:spPr>
          <a:xfrm>
            <a:off x="1810950" y="2150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grpSp>
        <p:nvGrpSpPr>
          <p:cNvPr id="9913" name="Google Shape;9913;p37"/>
          <p:cNvGrpSpPr/>
          <p:nvPr/>
        </p:nvGrpSpPr>
        <p:grpSpPr>
          <a:xfrm rot="8100000" flipH="1">
            <a:off x="6797569" y="26765"/>
            <a:ext cx="398086" cy="2141027"/>
            <a:chOff x="5686500" y="2272225"/>
            <a:chExt cx="481425" cy="2589250"/>
          </a:xfrm>
        </p:grpSpPr>
        <p:sp>
          <p:nvSpPr>
            <p:cNvPr id="9914" name="Google Shape;9914;p37"/>
            <p:cNvSpPr/>
            <p:nvPr/>
          </p:nvSpPr>
          <p:spPr>
            <a:xfrm>
              <a:off x="5686500" y="3674725"/>
              <a:ext cx="260950" cy="1082650"/>
            </a:xfrm>
            <a:custGeom>
              <a:avLst/>
              <a:gdLst/>
              <a:ahLst/>
              <a:cxnLst/>
              <a:rect l="l" t="t" r="r" b="b"/>
              <a:pathLst>
                <a:path w="10438" h="43306" extrusionOk="0">
                  <a:moveTo>
                    <a:pt x="7833" y="1"/>
                  </a:moveTo>
                  <a:cubicBezTo>
                    <a:pt x="7371" y="1"/>
                    <a:pt x="6972" y="354"/>
                    <a:pt x="6919" y="826"/>
                  </a:cubicBezTo>
                  <a:lnTo>
                    <a:pt x="6917" y="856"/>
                  </a:lnTo>
                  <a:cubicBezTo>
                    <a:pt x="6721" y="2624"/>
                    <a:pt x="6364" y="4312"/>
                    <a:pt x="5698" y="5866"/>
                  </a:cubicBezTo>
                  <a:cubicBezTo>
                    <a:pt x="5050" y="7434"/>
                    <a:pt x="4084" y="8863"/>
                    <a:pt x="3088" y="10468"/>
                  </a:cubicBezTo>
                  <a:cubicBezTo>
                    <a:pt x="2589" y="11280"/>
                    <a:pt x="2092" y="12124"/>
                    <a:pt x="1654" y="13039"/>
                  </a:cubicBezTo>
                  <a:cubicBezTo>
                    <a:pt x="1226" y="13954"/>
                    <a:pt x="864" y="14928"/>
                    <a:pt x="605" y="15926"/>
                  </a:cubicBezTo>
                  <a:cubicBezTo>
                    <a:pt x="331" y="16927"/>
                    <a:pt x="189" y="17942"/>
                    <a:pt x="83" y="18960"/>
                  </a:cubicBezTo>
                  <a:cubicBezTo>
                    <a:pt x="49" y="19968"/>
                    <a:pt x="0" y="20983"/>
                    <a:pt x="91" y="21967"/>
                  </a:cubicBezTo>
                  <a:cubicBezTo>
                    <a:pt x="306" y="25901"/>
                    <a:pt x="1297" y="29668"/>
                    <a:pt x="2718" y="33243"/>
                  </a:cubicBezTo>
                  <a:cubicBezTo>
                    <a:pt x="3455" y="35019"/>
                    <a:pt x="4316" y="36736"/>
                    <a:pt x="5302" y="38373"/>
                  </a:cubicBezTo>
                  <a:cubicBezTo>
                    <a:pt x="6303" y="40015"/>
                    <a:pt x="7369" y="41561"/>
                    <a:pt x="8712" y="43012"/>
                  </a:cubicBezTo>
                  <a:lnTo>
                    <a:pt x="8710" y="43012"/>
                  </a:lnTo>
                  <a:cubicBezTo>
                    <a:pt x="8886" y="43202"/>
                    <a:pt x="9133" y="43306"/>
                    <a:pt x="9386" y="43306"/>
                  </a:cubicBezTo>
                  <a:cubicBezTo>
                    <a:pt x="9540" y="43306"/>
                    <a:pt x="9697" y="43267"/>
                    <a:pt x="9840" y="43185"/>
                  </a:cubicBezTo>
                  <a:cubicBezTo>
                    <a:pt x="10281" y="42933"/>
                    <a:pt x="10437" y="42368"/>
                    <a:pt x="10185" y="41923"/>
                  </a:cubicBezTo>
                  <a:lnTo>
                    <a:pt x="10158" y="41872"/>
                  </a:lnTo>
                  <a:cubicBezTo>
                    <a:pt x="8416" y="38782"/>
                    <a:pt x="6936" y="35440"/>
                    <a:pt x="5813" y="32078"/>
                  </a:cubicBezTo>
                  <a:cubicBezTo>
                    <a:pt x="4693" y="28709"/>
                    <a:pt x="3905" y="25206"/>
                    <a:pt x="3643" y="21742"/>
                  </a:cubicBezTo>
                  <a:cubicBezTo>
                    <a:pt x="3499" y="20024"/>
                    <a:pt x="3580" y="18346"/>
                    <a:pt x="3929" y="16751"/>
                  </a:cubicBezTo>
                  <a:cubicBezTo>
                    <a:pt x="4282" y="15151"/>
                    <a:pt x="4942" y="13636"/>
                    <a:pt x="5789" y="12041"/>
                  </a:cubicBezTo>
                  <a:cubicBezTo>
                    <a:pt x="6645" y="10453"/>
                    <a:pt x="7602" y="8689"/>
                    <a:pt x="8169" y="6752"/>
                  </a:cubicBezTo>
                  <a:cubicBezTo>
                    <a:pt x="8749" y="4816"/>
                    <a:pt x="8903" y="2791"/>
                    <a:pt x="8752" y="856"/>
                  </a:cubicBezTo>
                  <a:cubicBezTo>
                    <a:pt x="8720" y="420"/>
                    <a:pt x="8382" y="58"/>
                    <a:pt x="7934" y="7"/>
                  </a:cubicBezTo>
                  <a:cubicBezTo>
                    <a:pt x="7900" y="3"/>
                    <a:pt x="7866" y="1"/>
                    <a:pt x="7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37"/>
            <p:cNvSpPr/>
            <p:nvPr/>
          </p:nvSpPr>
          <p:spPr>
            <a:xfrm>
              <a:off x="5880875" y="2440175"/>
              <a:ext cx="287050" cy="2421300"/>
            </a:xfrm>
            <a:custGeom>
              <a:avLst/>
              <a:gdLst/>
              <a:ahLst/>
              <a:cxnLst/>
              <a:rect l="l" t="t" r="r" b="b"/>
              <a:pathLst>
                <a:path w="11482" h="96852" extrusionOk="0">
                  <a:moveTo>
                    <a:pt x="1659" y="1"/>
                  </a:moveTo>
                  <a:cubicBezTo>
                    <a:pt x="668" y="15235"/>
                    <a:pt x="123" y="30274"/>
                    <a:pt x="66" y="45102"/>
                  </a:cubicBezTo>
                  <a:cubicBezTo>
                    <a:pt x="0" y="61213"/>
                    <a:pt x="514" y="77076"/>
                    <a:pt x="1659" y="92663"/>
                  </a:cubicBezTo>
                  <a:cubicBezTo>
                    <a:pt x="1659" y="93820"/>
                    <a:pt x="2124" y="94870"/>
                    <a:pt x="2877" y="95626"/>
                  </a:cubicBezTo>
                  <a:cubicBezTo>
                    <a:pt x="3631" y="96384"/>
                    <a:pt x="4673" y="96851"/>
                    <a:pt x="5823" y="96851"/>
                  </a:cubicBezTo>
                  <a:cubicBezTo>
                    <a:pt x="8128" y="96851"/>
                    <a:pt x="9990" y="94972"/>
                    <a:pt x="9990" y="92663"/>
                  </a:cubicBezTo>
                  <a:cubicBezTo>
                    <a:pt x="10968" y="77015"/>
                    <a:pt x="11470" y="61472"/>
                    <a:pt x="11477" y="46007"/>
                  </a:cubicBezTo>
                  <a:cubicBezTo>
                    <a:pt x="11482" y="30575"/>
                    <a:pt x="10993" y="15242"/>
                    <a:pt x="9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37"/>
            <p:cNvSpPr/>
            <p:nvPr/>
          </p:nvSpPr>
          <p:spPr>
            <a:xfrm>
              <a:off x="5922350" y="2272225"/>
              <a:ext cx="208275" cy="167975"/>
            </a:xfrm>
            <a:custGeom>
              <a:avLst/>
              <a:gdLst/>
              <a:ahLst/>
              <a:cxnLst/>
              <a:rect l="l" t="t" r="r" b="b"/>
              <a:pathLst>
                <a:path w="8331" h="6719" extrusionOk="0">
                  <a:moveTo>
                    <a:pt x="4165" y="0"/>
                  </a:moveTo>
                  <a:cubicBezTo>
                    <a:pt x="3993" y="0"/>
                    <a:pt x="3820" y="86"/>
                    <a:pt x="3721" y="257"/>
                  </a:cubicBezTo>
                  <a:lnTo>
                    <a:pt x="0" y="6719"/>
                  </a:lnTo>
                  <a:lnTo>
                    <a:pt x="8331" y="6719"/>
                  </a:lnTo>
                  <a:lnTo>
                    <a:pt x="4607" y="257"/>
                  </a:lnTo>
                  <a:cubicBezTo>
                    <a:pt x="4509" y="86"/>
                    <a:pt x="4337" y="0"/>
                    <a:pt x="4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37"/>
            <p:cNvSpPr/>
            <p:nvPr/>
          </p:nvSpPr>
          <p:spPr>
            <a:xfrm>
              <a:off x="5880875" y="3567725"/>
              <a:ext cx="286925" cy="1293750"/>
            </a:xfrm>
            <a:custGeom>
              <a:avLst/>
              <a:gdLst/>
              <a:ahLst/>
              <a:cxnLst/>
              <a:rect l="l" t="t" r="r" b="b"/>
              <a:pathLst>
                <a:path w="11477" h="51750" extrusionOk="0">
                  <a:moveTo>
                    <a:pt x="66" y="0"/>
                  </a:moveTo>
                  <a:lnTo>
                    <a:pt x="66" y="0"/>
                  </a:lnTo>
                  <a:cubicBezTo>
                    <a:pt x="0" y="16111"/>
                    <a:pt x="514" y="31974"/>
                    <a:pt x="1659" y="47561"/>
                  </a:cubicBezTo>
                  <a:cubicBezTo>
                    <a:pt x="1659" y="48718"/>
                    <a:pt x="2124" y="49768"/>
                    <a:pt x="2877" y="50524"/>
                  </a:cubicBezTo>
                  <a:cubicBezTo>
                    <a:pt x="3631" y="51282"/>
                    <a:pt x="4673" y="51749"/>
                    <a:pt x="5823" y="51749"/>
                  </a:cubicBezTo>
                  <a:cubicBezTo>
                    <a:pt x="8128" y="51749"/>
                    <a:pt x="9990" y="49870"/>
                    <a:pt x="9990" y="47561"/>
                  </a:cubicBezTo>
                  <a:cubicBezTo>
                    <a:pt x="10968" y="31913"/>
                    <a:pt x="11470" y="16370"/>
                    <a:pt x="11477" y="905"/>
                  </a:cubicBez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37"/>
            <p:cNvSpPr/>
            <p:nvPr/>
          </p:nvSpPr>
          <p:spPr>
            <a:xfrm>
              <a:off x="5954500" y="3306675"/>
              <a:ext cx="150975" cy="825125"/>
            </a:xfrm>
            <a:custGeom>
              <a:avLst/>
              <a:gdLst/>
              <a:ahLst/>
              <a:cxnLst/>
              <a:rect l="l" t="t" r="r" b="b"/>
              <a:pathLst>
                <a:path w="6039" h="33005" extrusionOk="0">
                  <a:moveTo>
                    <a:pt x="3020" y="0"/>
                  </a:moveTo>
                  <a:cubicBezTo>
                    <a:pt x="2220" y="0"/>
                    <a:pt x="1452" y="1740"/>
                    <a:pt x="887" y="4835"/>
                  </a:cubicBezTo>
                  <a:cubicBezTo>
                    <a:pt x="319" y="7930"/>
                    <a:pt x="1" y="12125"/>
                    <a:pt x="1" y="16502"/>
                  </a:cubicBezTo>
                  <a:cubicBezTo>
                    <a:pt x="1" y="20879"/>
                    <a:pt x="319" y="25077"/>
                    <a:pt x="887" y="28172"/>
                  </a:cubicBezTo>
                  <a:cubicBezTo>
                    <a:pt x="1452" y="31267"/>
                    <a:pt x="2220" y="33004"/>
                    <a:pt x="3020" y="33004"/>
                  </a:cubicBezTo>
                  <a:cubicBezTo>
                    <a:pt x="3820" y="33004"/>
                    <a:pt x="4588" y="31267"/>
                    <a:pt x="5153" y="28172"/>
                  </a:cubicBezTo>
                  <a:cubicBezTo>
                    <a:pt x="5721" y="25077"/>
                    <a:pt x="6039" y="20879"/>
                    <a:pt x="6039" y="16502"/>
                  </a:cubicBezTo>
                  <a:cubicBezTo>
                    <a:pt x="6039" y="12125"/>
                    <a:pt x="5721" y="7930"/>
                    <a:pt x="5153" y="4835"/>
                  </a:cubicBezTo>
                  <a:cubicBezTo>
                    <a:pt x="4588" y="1740"/>
                    <a:pt x="3820" y="0"/>
                    <a:pt x="3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9" name="Google Shape;9919;p37"/>
          <p:cNvSpPr/>
          <p:nvPr/>
        </p:nvSpPr>
        <p:spPr>
          <a:xfrm>
            <a:off x="6501613" y="1598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37"/>
          <p:cNvSpPr/>
          <p:nvPr/>
        </p:nvSpPr>
        <p:spPr>
          <a:xfrm rot="400">
            <a:off x="1577862" y="1647312"/>
            <a:ext cx="585806" cy="623430"/>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37"/>
          <p:cNvSpPr/>
          <p:nvPr/>
        </p:nvSpPr>
        <p:spPr>
          <a:xfrm>
            <a:off x="7748200" y="3270388"/>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25"/>
        <p:cNvGrpSpPr/>
        <p:nvPr/>
      </p:nvGrpSpPr>
      <p:grpSpPr>
        <a:xfrm>
          <a:off x="0" y="0"/>
          <a:ext cx="0" cy="0"/>
          <a:chOff x="0" y="0"/>
          <a:chExt cx="0" cy="0"/>
        </a:xfrm>
      </p:grpSpPr>
      <p:grpSp>
        <p:nvGrpSpPr>
          <p:cNvPr id="9929" name="Google Shape;9929;p38"/>
          <p:cNvGrpSpPr/>
          <p:nvPr/>
        </p:nvGrpSpPr>
        <p:grpSpPr>
          <a:xfrm rot="-2700000">
            <a:off x="5738104" y="3908601"/>
            <a:ext cx="2270043" cy="183536"/>
            <a:chOff x="5419725" y="2413000"/>
            <a:chExt cx="2169725" cy="175425"/>
          </a:xfrm>
        </p:grpSpPr>
        <p:sp>
          <p:nvSpPr>
            <p:cNvPr id="9930" name="Google Shape;9930;p38"/>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8"/>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8"/>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3" name="Google Shape;9933;p38"/>
          <p:cNvSpPr/>
          <p:nvPr/>
        </p:nvSpPr>
        <p:spPr>
          <a:xfrm>
            <a:off x="7710613" y="4102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8"/>
          <p:cNvSpPr/>
          <p:nvPr/>
        </p:nvSpPr>
        <p:spPr>
          <a:xfrm>
            <a:off x="7963575" y="2967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8"/>
          <p:cNvSpPr/>
          <p:nvPr/>
        </p:nvSpPr>
        <p:spPr>
          <a:xfrm>
            <a:off x="6462175" y="32430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8"/>
          <p:cNvSpPr/>
          <p:nvPr/>
        </p:nvSpPr>
        <p:spPr>
          <a:xfrm>
            <a:off x="2210500" y="41510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8"/>
          <p:cNvSpPr/>
          <p:nvPr/>
        </p:nvSpPr>
        <p:spPr>
          <a:xfrm flipH="1">
            <a:off x="1433726" y="37941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8"/>
          <p:cNvSpPr/>
          <p:nvPr/>
        </p:nvSpPr>
        <p:spPr>
          <a:xfrm>
            <a:off x="1896912" y="115658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8"/>
          <p:cNvSpPr/>
          <p:nvPr/>
        </p:nvSpPr>
        <p:spPr>
          <a:xfrm>
            <a:off x="7575163" y="7901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8"/>
          <p:cNvSpPr/>
          <p:nvPr/>
        </p:nvSpPr>
        <p:spPr>
          <a:xfrm>
            <a:off x="7070800"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27;p38">
            <a:extLst>
              <a:ext uri="{FF2B5EF4-FFF2-40B4-BE49-F238E27FC236}">
                <a16:creationId xmlns:a16="http://schemas.microsoft.com/office/drawing/2014/main" id="{076DF83F-C94D-6950-5B7C-28FE7DA43839}"/>
              </a:ext>
            </a:extLst>
          </p:cNvPr>
          <p:cNvSpPr txBox="1">
            <a:spLocks/>
          </p:cNvSpPr>
          <p:nvPr/>
        </p:nvSpPr>
        <p:spPr>
          <a:xfrm>
            <a:off x="1136324" y="633112"/>
            <a:ext cx="3435676"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Biểu</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đồ</a:t>
            </a:r>
            <a:r>
              <a:rPr lang="en-US" b="0" dirty="0">
                <a:latin typeface="SVN-Nexa Rush Sans Black" panose="020B0606040200020203" pitchFamily="34" charset="0"/>
                <a:ea typeface="Gantari ExtraBold"/>
                <a:cs typeface="Gantari ExtraBold"/>
                <a:sym typeface="Gantari ExtraBold"/>
              </a:rPr>
              <a:t> use case </a:t>
            </a:r>
            <a:r>
              <a:rPr lang="en-US" b="0" dirty="0" err="1">
                <a:latin typeface="SVN-Nexa Rush Sans Black" panose="020B0606040200020203" pitchFamily="34" charset="0"/>
                <a:ea typeface="Gantari ExtraBold"/>
                <a:cs typeface="Gantari ExtraBold"/>
                <a:sym typeface="Gantari ExtraBold"/>
              </a:rPr>
              <a:t>tổng</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quát</a:t>
            </a:r>
            <a:endParaRPr lang="en-US" dirty="0">
              <a:latin typeface="SVN-Nexa Rush Sans Black" panose="020B0606040200020203" pitchFamily="34" charset="0"/>
            </a:endParaRPr>
          </a:p>
        </p:txBody>
      </p:sp>
      <p:pic>
        <p:nvPicPr>
          <p:cNvPr id="2" name="Picture 1">
            <a:extLst>
              <a:ext uri="{FF2B5EF4-FFF2-40B4-BE49-F238E27FC236}">
                <a16:creationId xmlns:a16="http://schemas.microsoft.com/office/drawing/2014/main" id="{A9371484-B39A-F8D4-368E-9C9C9EA83510}"/>
              </a:ext>
            </a:extLst>
          </p:cNvPr>
          <p:cNvPicPr>
            <a:picLocks noChangeAspect="1"/>
          </p:cNvPicPr>
          <p:nvPr/>
        </p:nvPicPr>
        <p:blipFill>
          <a:blip r:embed="rId3"/>
          <a:stretch>
            <a:fillRect/>
          </a:stretch>
        </p:blipFill>
        <p:spPr>
          <a:xfrm>
            <a:off x="1781810" y="996112"/>
            <a:ext cx="5580380" cy="3467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25"/>
        <p:cNvGrpSpPr/>
        <p:nvPr/>
      </p:nvGrpSpPr>
      <p:grpSpPr>
        <a:xfrm>
          <a:off x="0" y="0"/>
          <a:ext cx="0" cy="0"/>
          <a:chOff x="0" y="0"/>
          <a:chExt cx="0" cy="0"/>
        </a:xfrm>
      </p:grpSpPr>
      <p:sp>
        <p:nvSpPr>
          <p:cNvPr id="9926" name="Google Shape;9926;p38"/>
          <p:cNvSpPr txBox="1">
            <a:spLocks noGrp="1"/>
          </p:cNvSpPr>
          <p:nvPr>
            <p:ph type="title"/>
          </p:nvPr>
        </p:nvSpPr>
        <p:spPr>
          <a:xfrm>
            <a:off x="1822126" y="1266683"/>
            <a:ext cx="70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SVN-Nexa Rush Sans Black" panose="020B0606040200020203" pitchFamily="34" charset="0"/>
              </a:rPr>
              <a:t>Các chức năng chính</a:t>
            </a:r>
            <a:endParaRPr dirty="0">
              <a:latin typeface="SVN-Nexa Rush Sans Black" panose="020B0606040200020203" pitchFamily="34" charset="0"/>
            </a:endParaRPr>
          </a:p>
        </p:txBody>
      </p:sp>
      <p:sp>
        <p:nvSpPr>
          <p:cNvPr id="9927" name="Google Shape;9927;p38"/>
          <p:cNvSpPr txBox="1">
            <a:spLocks noGrp="1"/>
          </p:cNvSpPr>
          <p:nvPr>
            <p:ph type="subTitle" idx="1"/>
          </p:nvPr>
        </p:nvSpPr>
        <p:spPr>
          <a:xfrm>
            <a:off x="1847342" y="2037912"/>
            <a:ext cx="2237937" cy="3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b="0" dirty="0">
                <a:latin typeface="SVN-Nexa Rush Sans Black" panose="020B0606040200020203" pitchFamily="34" charset="0"/>
                <a:ea typeface="Gantari ExtraBold"/>
                <a:cs typeface="Gantari ExtraBold"/>
                <a:sym typeface="Gantari ExtraBold"/>
              </a:rPr>
              <a:t>Quản lý khoá học</a:t>
            </a:r>
            <a:endParaRPr dirty="0">
              <a:latin typeface="SVN-Nexa Rush Sans Black" panose="020B0606040200020203" pitchFamily="34" charset="0"/>
            </a:endParaRPr>
          </a:p>
        </p:txBody>
      </p:sp>
      <p:grpSp>
        <p:nvGrpSpPr>
          <p:cNvPr id="9929" name="Google Shape;9929;p38"/>
          <p:cNvGrpSpPr/>
          <p:nvPr/>
        </p:nvGrpSpPr>
        <p:grpSpPr>
          <a:xfrm rot="-2700000">
            <a:off x="5738104" y="3908601"/>
            <a:ext cx="2270043" cy="183536"/>
            <a:chOff x="5419725" y="2413000"/>
            <a:chExt cx="2169725" cy="175425"/>
          </a:xfrm>
        </p:grpSpPr>
        <p:sp>
          <p:nvSpPr>
            <p:cNvPr id="9930" name="Google Shape;9930;p38"/>
            <p:cNvSpPr/>
            <p:nvPr/>
          </p:nvSpPr>
          <p:spPr>
            <a:xfrm>
              <a:off x="5419725" y="2413000"/>
              <a:ext cx="2027325" cy="175425"/>
            </a:xfrm>
            <a:custGeom>
              <a:avLst/>
              <a:gdLst/>
              <a:ahLst/>
              <a:cxnLst/>
              <a:rect l="l" t="t" r="r" b="b"/>
              <a:pathLst>
                <a:path w="81093" h="7017" extrusionOk="0">
                  <a:moveTo>
                    <a:pt x="3509" y="0"/>
                  </a:moveTo>
                  <a:cubicBezTo>
                    <a:pt x="1571" y="0"/>
                    <a:pt x="0" y="1571"/>
                    <a:pt x="0" y="3508"/>
                  </a:cubicBezTo>
                  <a:cubicBezTo>
                    <a:pt x="0" y="5446"/>
                    <a:pt x="1571" y="7017"/>
                    <a:pt x="3509" y="7017"/>
                  </a:cubicBezTo>
                  <a:lnTo>
                    <a:pt x="81093" y="7017"/>
                  </a:lnTo>
                  <a:lnTo>
                    <a:pt x="810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38"/>
            <p:cNvSpPr/>
            <p:nvPr/>
          </p:nvSpPr>
          <p:spPr>
            <a:xfrm>
              <a:off x="7447025" y="2413000"/>
              <a:ext cx="142425" cy="175425"/>
            </a:xfrm>
            <a:custGeom>
              <a:avLst/>
              <a:gdLst/>
              <a:ahLst/>
              <a:cxnLst/>
              <a:rect l="l" t="t" r="r" b="b"/>
              <a:pathLst>
                <a:path w="5697" h="7017" extrusionOk="0">
                  <a:moveTo>
                    <a:pt x="1" y="0"/>
                  </a:moveTo>
                  <a:lnTo>
                    <a:pt x="1" y="7017"/>
                  </a:lnTo>
                  <a:lnTo>
                    <a:pt x="5410" y="3880"/>
                  </a:lnTo>
                  <a:cubicBezTo>
                    <a:pt x="5696" y="3714"/>
                    <a:pt x="5696" y="3300"/>
                    <a:pt x="5410" y="3134"/>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38"/>
            <p:cNvSpPr/>
            <p:nvPr/>
          </p:nvSpPr>
          <p:spPr>
            <a:xfrm>
              <a:off x="6846100" y="2459400"/>
              <a:ext cx="492625" cy="82550"/>
            </a:xfrm>
            <a:custGeom>
              <a:avLst/>
              <a:gdLst/>
              <a:ahLst/>
              <a:cxnLst/>
              <a:rect l="l" t="t" r="r" b="b"/>
              <a:pathLst>
                <a:path w="19705" h="3302" extrusionOk="0">
                  <a:moveTo>
                    <a:pt x="1650" y="1"/>
                  </a:moveTo>
                  <a:cubicBezTo>
                    <a:pt x="740" y="1"/>
                    <a:pt x="1" y="740"/>
                    <a:pt x="1" y="1652"/>
                  </a:cubicBezTo>
                  <a:cubicBezTo>
                    <a:pt x="1" y="2562"/>
                    <a:pt x="740" y="3301"/>
                    <a:pt x="1650" y="3301"/>
                  </a:cubicBezTo>
                  <a:lnTo>
                    <a:pt x="18054" y="3301"/>
                  </a:lnTo>
                  <a:cubicBezTo>
                    <a:pt x="18966" y="3301"/>
                    <a:pt x="19705" y="2562"/>
                    <a:pt x="19705" y="1652"/>
                  </a:cubicBezTo>
                  <a:cubicBezTo>
                    <a:pt x="19705" y="740"/>
                    <a:pt x="18966"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3" name="Google Shape;9933;p38"/>
          <p:cNvSpPr/>
          <p:nvPr/>
        </p:nvSpPr>
        <p:spPr>
          <a:xfrm>
            <a:off x="7710613" y="4102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38"/>
          <p:cNvSpPr/>
          <p:nvPr/>
        </p:nvSpPr>
        <p:spPr>
          <a:xfrm>
            <a:off x="7963575" y="2967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38"/>
          <p:cNvSpPr/>
          <p:nvPr/>
        </p:nvSpPr>
        <p:spPr>
          <a:xfrm>
            <a:off x="6462175" y="3243000"/>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38"/>
          <p:cNvSpPr/>
          <p:nvPr/>
        </p:nvSpPr>
        <p:spPr>
          <a:xfrm>
            <a:off x="2210500" y="415108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38"/>
          <p:cNvSpPr/>
          <p:nvPr/>
        </p:nvSpPr>
        <p:spPr>
          <a:xfrm flipH="1">
            <a:off x="1433726" y="37941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38"/>
          <p:cNvSpPr/>
          <p:nvPr/>
        </p:nvSpPr>
        <p:spPr>
          <a:xfrm>
            <a:off x="1896912" y="115658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38"/>
          <p:cNvSpPr/>
          <p:nvPr/>
        </p:nvSpPr>
        <p:spPr>
          <a:xfrm>
            <a:off x="7575163" y="7901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38"/>
          <p:cNvSpPr/>
          <p:nvPr/>
        </p:nvSpPr>
        <p:spPr>
          <a:xfrm>
            <a:off x="7070800" y="11470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927;p38">
            <a:extLst>
              <a:ext uri="{FF2B5EF4-FFF2-40B4-BE49-F238E27FC236}">
                <a16:creationId xmlns:a16="http://schemas.microsoft.com/office/drawing/2014/main" id="{C13A018E-375A-3BEE-64AC-66094DA26AF0}"/>
              </a:ext>
            </a:extLst>
          </p:cNvPr>
          <p:cNvSpPr txBox="1">
            <a:spLocks/>
          </p:cNvSpPr>
          <p:nvPr/>
        </p:nvSpPr>
        <p:spPr>
          <a:xfrm>
            <a:off x="1847342" y="2483791"/>
            <a:ext cx="1986808"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Quản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lý</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Bài</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học</a:t>
            </a:r>
            <a:endParaRPr lang="en-US" dirty="0">
              <a:latin typeface="SVN-Nexa Rush Sans Black" panose="020B0606040200020203" pitchFamily="34" charset="0"/>
            </a:endParaRPr>
          </a:p>
        </p:txBody>
      </p:sp>
      <p:sp>
        <p:nvSpPr>
          <p:cNvPr id="5" name="Google Shape;9927;p38">
            <a:extLst>
              <a:ext uri="{FF2B5EF4-FFF2-40B4-BE49-F238E27FC236}">
                <a16:creationId xmlns:a16="http://schemas.microsoft.com/office/drawing/2014/main" id="{8AA570B1-B917-1A14-68A3-903E1F22C673}"/>
              </a:ext>
            </a:extLst>
          </p:cNvPr>
          <p:cNvSpPr txBox="1">
            <a:spLocks/>
          </p:cNvSpPr>
          <p:nvPr/>
        </p:nvSpPr>
        <p:spPr>
          <a:xfrm>
            <a:off x="1847342" y="3152978"/>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Quản</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lý</a:t>
            </a:r>
            <a:r>
              <a:rPr lang="en-US" b="0" dirty="0">
                <a:latin typeface="SVN-Nexa Rush Sans Black" panose="020B0606040200020203" pitchFamily="34" charset="0"/>
                <a:ea typeface="Gantari ExtraBold"/>
                <a:cs typeface="Gantari ExtraBold"/>
                <a:sym typeface="Gantari ExtraBold"/>
              </a:rPr>
              <a:t> ĐƠN ĐĂNG KÝ GIẢNG VIÊN</a:t>
            </a:r>
            <a:endParaRPr lang="en-US" dirty="0">
              <a:latin typeface="SVN-Nexa Rush Sans Black" panose="020B0606040200020203" pitchFamily="34" charset="0"/>
            </a:endParaRPr>
          </a:p>
        </p:txBody>
      </p:sp>
      <p:sp>
        <p:nvSpPr>
          <p:cNvPr id="6" name="Google Shape;9927;p38">
            <a:extLst>
              <a:ext uri="{FF2B5EF4-FFF2-40B4-BE49-F238E27FC236}">
                <a16:creationId xmlns:a16="http://schemas.microsoft.com/office/drawing/2014/main" id="{62043C93-EEC2-C2E9-D083-6B0A4740045C}"/>
              </a:ext>
            </a:extLst>
          </p:cNvPr>
          <p:cNvSpPr txBox="1">
            <a:spLocks/>
          </p:cNvSpPr>
          <p:nvPr/>
        </p:nvSpPr>
        <p:spPr>
          <a:xfrm>
            <a:off x="5022615" y="2932044"/>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Bình</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luận</a:t>
            </a:r>
            <a:endParaRPr lang="en-US" dirty="0">
              <a:latin typeface="SVN-Nexa Rush Sans Black" panose="020B0606040200020203" pitchFamily="34" charset="0"/>
            </a:endParaRPr>
          </a:p>
        </p:txBody>
      </p:sp>
      <p:sp>
        <p:nvSpPr>
          <p:cNvPr id="7" name="Google Shape;9927;p38">
            <a:extLst>
              <a:ext uri="{FF2B5EF4-FFF2-40B4-BE49-F238E27FC236}">
                <a16:creationId xmlns:a16="http://schemas.microsoft.com/office/drawing/2014/main" id="{F42B8D22-02F5-5520-B0D9-BF211BD7C4B9}"/>
              </a:ext>
            </a:extLst>
          </p:cNvPr>
          <p:cNvSpPr txBox="1">
            <a:spLocks/>
          </p:cNvSpPr>
          <p:nvPr/>
        </p:nvSpPr>
        <p:spPr>
          <a:xfrm>
            <a:off x="5046174" y="2037912"/>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a:latin typeface="SVN-Nexa Rush Sans Black" panose="020B0606040200020203" pitchFamily="34" charset="0"/>
                <a:ea typeface="Gantari ExtraBold"/>
                <a:cs typeface="Gantari ExtraBold"/>
                <a:sym typeface="Gantari ExtraBold"/>
              </a:rPr>
              <a:t>XEM BÀI HỌC</a:t>
            </a:r>
            <a:endParaRPr lang="en-US" dirty="0">
              <a:latin typeface="SVN-Nexa Rush Sans Black" panose="020B0606040200020203" pitchFamily="34" charset="0"/>
            </a:endParaRPr>
          </a:p>
        </p:txBody>
      </p:sp>
      <p:sp>
        <p:nvSpPr>
          <p:cNvPr id="8" name="Google Shape;9927;p38">
            <a:extLst>
              <a:ext uri="{FF2B5EF4-FFF2-40B4-BE49-F238E27FC236}">
                <a16:creationId xmlns:a16="http://schemas.microsoft.com/office/drawing/2014/main" id="{C85FD023-B22D-D602-A656-AEAFC6434A90}"/>
              </a:ext>
            </a:extLst>
          </p:cNvPr>
          <p:cNvSpPr txBox="1">
            <a:spLocks/>
          </p:cNvSpPr>
          <p:nvPr/>
        </p:nvSpPr>
        <p:spPr>
          <a:xfrm>
            <a:off x="5046173" y="2468971"/>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a:latin typeface="SVN-Nexa Rush Sans Black" panose="020B0606040200020203" pitchFamily="34" charset="0"/>
                <a:sym typeface="Gantari ExtraBold"/>
              </a:rPr>
              <a:t>ĐĂNG KÝ GIẢNG VIÊN</a:t>
            </a:r>
            <a:endParaRPr lang="en-US" dirty="0">
              <a:latin typeface="SVN-Nexa Rush Sans Black" panose="020B0606040200020203" pitchFamily="34" charset="0"/>
            </a:endParaRPr>
          </a:p>
        </p:txBody>
      </p:sp>
      <p:sp>
        <p:nvSpPr>
          <p:cNvPr id="9" name="Google Shape;9927;p38">
            <a:extLst>
              <a:ext uri="{FF2B5EF4-FFF2-40B4-BE49-F238E27FC236}">
                <a16:creationId xmlns:a16="http://schemas.microsoft.com/office/drawing/2014/main" id="{076DF83F-C94D-6950-5B7C-28FE7DA43839}"/>
              </a:ext>
            </a:extLst>
          </p:cNvPr>
          <p:cNvSpPr txBox="1">
            <a:spLocks/>
          </p:cNvSpPr>
          <p:nvPr/>
        </p:nvSpPr>
        <p:spPr>
          <a:xfrm>
            <a:off x="5022615" y="3580900"/>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ea typeface="Gantari ExtraBold"/>
                <a:cs typeface="Gantari ExtraBold"/>
                <a:sym typeface="Gantari ExtraBold"/>
              </a:rPr>
              <a:t>Tìm</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kiếm</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Khoá</a:t>
            </a:r>
            <a:r>
              <a:rPr lang="en-US" b="0" dirty="0">
                <a:latin typeface="SVN-Nexa Rush Sans Black" panose="020B0606040200020203" pitchFamily="34" charset="0"/>
                <a:ea typeface="Gantari ExtraBold"/>
                <a:cs typeface="Gantari ExtraBold"/>
                <a:sym typeface="Gantari ExtraBold"/>
              </a:rPr>
              <a:t> </a:t>
            </a:r>
            <a:r>
              <a:rPr lang="en-US" b="0" dirty="0" err="1">
                <a:latin typeface="SVN-Nexa Rush Sans Black" panose="020B0606040200020203" pitchFamily="34" charset="0"/>
                <a:ea typeface="Gantari ExtraBold"/>
                <a:cs typeface="Gantari ExtraBold"/>
                <a:sym typeface="Gantari ExtraBold"/>
              </a:rPr>
              <a:t>học</a:t>
            </a:r>
            <a:endParaRPr lang="en-US" dirty="0">
              <a:latin typeface="SVN-Nexa Rush Sans Black" panose="020B0606040200020203" pitchFamily="34" charset="0"/>
            </a:endParaRPr>
          </a:p>
        </p:txBody>
      </p:sp>
      <p:sp>
        <p:nvSpPr>
          <p:cNvPr id="10" name="Google Shape;9927;p38">
            <a:extLst>
              <a:ext uri="{FF2B5EF4-FFF2-40B4-BE49-F238E27FC236}">
                <a16:creationId xmlns:a16="http://schemas.microsoft.com/office/drawing/2014/main" id="{3D520BE0-C882-63DF-ED96-8D5BCC8E3B8F}"/>
              </a:ext>
            </a:extLst>
          </p:cNvPr>
          <p:cNvSpPr txBox="1">
            <a:spLocks/>
          </p:cNvSpPr>
          <p:nvPr/>
        </p:nvSpPr>
        <p:spPr>
          <a:xfrm>
            <a:off x="1822126" y="3579223"/>
            <a:ext cx="2555767" cy="38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1pPr>
            <a:lvl2pPr marL="914400" marR="0" lvl="1"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2pPr>
            <a:lvl3pPr marL="1371600" marR="0" lvl="2"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3pPr>
            <a:lvl4pPr marL="1828800" marR="0" lvl="3"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4pPr>
            <a:lvl5pPr marL="2286000" marR="0" lvl="4"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5pPr>
            <a:lvl6pPr marL="2743200" marR="0" lvl="5"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6pPr>
            <a:lvl7pPr marL="3200400" marR="0" lvl="6"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7pPr>
            <a:lvl8pPr marL="3657600" marR="0" lvl="7"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8pPr>
            <a:lvl9pPr marL="4114800" marR="0" lvl="8" indent="-317500" algn="ctr" rtl="0">
              <a:lnSpc>
                <a:spcPct val="100000"/>
              </a:lnSpc>
              <a:spcBef>
                <a:spcPts val="0"/>
              </a:spcBef>
              <a:spcAft>
                <a:spcPts val="0"/>
              </a:spcAft>
              <a:buClr>
                <a:schemeClr val="accent2"/>
              </a:buClr>
              <a:buSzPts val="1400"/>
              <a:buFont typeface="Gantari"/>
              <a:buNone/>
              <a:defRPr sz="1400" b="1" i="0" u="none" strike="noStrike" cap="none">
                <a:solidFill>
                  <a:schemeClr val="accent2"/>
                </a:solidFill>
                <a:highlight>
                  <a:schemeClr val="lt2"/>
                </a:highlight>
                <a:latin typeface="Gantari"/>
                <a:ea typeface="Gantari"/>
                <a:cs typeface="Gantari"/>
                <a:sym typeface="Gantari"/>
              </a:defRPr>
            </a:lvl9pPr>
          </a:lstStyle>
          <a:p>
            <a:pPr marL="0" indent="0"/>
            <a:r>
              <a:rPr lang="en-US" b="0" dirty="0" err="1">
                <a:latin typeface="SVN-Nexa Rush Sans Black" panose="020B0606040200020203" pitchFamily="34" charset="0"/>
                <a:sym typeface="Gantari ExtraBold"/>
              </a:rPr>
              <a:t>Đánh</a:t>
            </a:r>
            <a:r>
              <a:rPr lang="en-US" b="0" dirty="0">
                <a:latin typeface="SVN-Nexa Rush Sans Black" panose="020B0606040200020203" pitchFamily="34" charset="0"/>
                <a:sym typeface="Gantari ExtraBold"/>
              </a:rPr>
              <a:t> </a:t>
            </a:r>
            <a:r>
              <a:rPr lang="en-US" b="0" dirty="0" err="1">
                <a:latin typeface="SVN-Nexa Rush Sans Black" panose="020B0606040200020203" pitchFamily="34" charset="0"/>
                <a:sym typeface="Gantari ExtraBold"/>
              </a:rPr>
              <a:t>dấu</a:t>
            </a:r>
            <a:r>
              <a:rPr lang="en-US" b="0" dirty="0">
                <a:latin typeface="SVN-Nexa Rush Sans Black" panose="020B0606040200020203" pitchFamily="34" charset="0"/>
                <a:sym typeface="Gantari ExtraBold"/>
              </a:rPr>
              <a:t> </a:t>
            </a:r>
            <a:r>
              <a:rPr lang="en-US" b="0" dirty="0" err="1">
                <a:latin typeface="SVN-Nexa Rush Sans Black" panose="020B0606040200020203" pitchFamily="34" charset="0"/>
                <a:sym typeface="Gantari ExtraBold"/>
              </a:rPr>
              <a:t>bài</a:t>
            </a:r>
            <a:r>
              <a:rPr lang="en-US" b="0" dirty="0">
                <a:latin typeface="SVN-Nexa Rush Sans Black" panose="020B0606040200020203" pitchFamily="34" charset="0"/>
                <a:sym typeface="Gantari ExtraBold"/>
              </a:rPr>
              <a:t> </a:t>
            </a:r>
            <a:r>
              <a:rPr lang="en-US" b="0" dirty="0" err="1">
                <a:latin typeface="SVN-Nexa Rush Sans Black" panose="020B0606040200020203" pitchFamily="34" charset="0"/>
                <a:sym typeface="Gantari ExtraBold"/>
              </a:rPr>
              <a:t>học</a:t>
            </a:r>
            <a:endParaRPr lang="en-US" dirty="0">
              <a:latin typeface="SVN-Nexa Rush Sans Black" panose="020B0606040200020203" pitchFamily="34" charset="0"/>
            </a:endParaRPr>
          </a:p>
        </p:txBody>
      </p:sp>
    </p:spTree>
    <p:extLst>
      <p:ext uri="{BB962C8B-B14F-4D97-AF65-F5344CB8AC3E}">
        <p14:creationId xmlns:p14="http://schemas.microsoft.com/office/powerpoint/2010/main" val="65240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os para estudiar un texto by Slidesgo">
  <a:themeElements>
    <a:clrScheme name="Simple Light">
      <a:dk1>
        <a:srgbClr val="222828"/>
      </a:dk1>
      <a:lt1>
        <a:srgbClr val="71C9B9"/>
      </a:lt1>
      <a:dk2>
        <a:srgbClr val="68B3A5"/>
      </a:dk2>
      <a:lt2>
        <a:srgbClr val="005051"/>
      </a:lt2>
      <a:accent1>
        <a:srgbClr val="FCC94C"/>
      </a:accent1>
      <a:accent2>
        <a:srgbClr val="FBFEE9"/>
      </a:accent2>
      <a:accent3>
        <a:srgbClr val="F1E4D1"/>
      </a:accent3>
      <a:accent4>
        <a:srgbClr val="E4DEC8"/>
      </a:accent4>
      <a:accent5>
        <a:srgbClr val="FFFFFF"/>
      </a:accent5>
      <a:accent6>
        <a:srgbClr val="C7404E"/>
      </a:accent6>
      <a:hlink>
        <a:srgbClr val="22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527</Words>
  <Application>Microsoft Office PowerPoint</Application>
  <PresentationFormat>On-screen Show (16:9)</PresentationFormat>
  <Paragraphs>57</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Segoe UI Variable Text Semibold</vt:lpstr>
      <vt:lpstr>UTM Impact</vt:lpstr>
      <vt:lpstr>SVN-Nexa Rush Sans Black</vt:lpstr>
      <vt:lpstr>Arial</vt:lpstr>
      <vt:lpstr>Gantari ExtraBold</vt:lpstr>
      <vt:lpstr>Times New Roman</vt:lpstr>
      <vt:lpstr>Fira Sans Ultra</vt:lpstr>
      <vt:lpstr>Symbol</vt:lpstr>
      <vt:lpstr>Gantari</vt:lpstr>
      <vt:lpstr>__Karla_555e8b</vt:lpstr>
      <vt:lpstr>Pasos para estudiar un texto by Slidesgo</vt:lpstr>
      <vt:lpstr>XÂY DỰNG  HỆ THỐNG WEBSITE HỌC TRỰC TUYẾN CHO TRUNG TÂM ĐĂNG KHẢI</vt:lpstr>
      <vt:lpstr>Nội dung</vt:lpstr>
      <vt:lpstr>PowerPoint Presentation</vt:lpstr>
      <vt:lpstr>Tổng quan đề tài</vt:lpstr>
      <vt:lpstr>PowerPoint Presentation</vt:lpstr>
      <vt:lpstr>PowerPoint Presentation</vt:lpstr>
      <vt:lpstr>Phân tích thiết kế hệ thống</vt:lpstr>
      <vt:lpstr>PowerPoint Presentation</vt:lpstr>
      <vt:lpstr>Các chức năng chính</vt:lpstr>
      <vt:lpstr>PowerPoint Presentation</vt:lpstr>
      <vt:lpstr>Tổng kết đánh giá</vt:lpstr>
      <vt:lpstr>PowerPoint Presentation</vt:lpstr>
      <vt:lpstr>DEMO CHƯƠNG TRÌNH</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WEBSITE HỌC TRỰC TUYẾN CHO  TRUNG TÂM ĐĂNG KHẢI</dc:title>
  <dc:creator>Khai</dc:creator>
  <cp:lastModifiedBy>Khai</cp:lastModifiedBy>
  <cp:revision>3</cp:revision>
  <dcterms:modified xsi:type="dcterms:W3CDTF">2024-06-01T17:19:54Z</dcterms:modified>
</cp:coreProperties>
</file>