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Eww1bjiXzWgA/sXmjqTaKI94/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bd362083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abd362083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e5f77051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ee5f77051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5f77051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e5f77051c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e5f77051c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ee5f77051c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e5f77051c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ee5f77051c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e5f77051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ee5f77051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66e12b3c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966e12b3c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e5f77051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1ee5f77051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e5f77051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1ee5f77051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bd36208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abd362083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5f77051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ee5f77051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a767968d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a767968d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e5f77051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ee5f77051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7941" r="0" t="0"/>
          <a:stretch/>
        </p:blipFill>
        <p:spPr>
          <a:xfrm>
            <a:off x="5810250" y="-1"/>
            <a:ext cx="6381750" cy="68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7371"/>
          <a:stretch/>
        </p:blipFill>
        <p:spPr>
          <a:xfrm>
            <a:off x="0" y="4619625"/>
            <a:ext cx="18383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47" y="713766"/>
            <a:ext cx="1113478" cy="11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cap="flat" cmpd="sng" w="19050">
            <a:solidFill>
              <a:srgbClr val="CE7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70133" y="169305"/>
            <a:ext cx="871679" cy="91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51189" y="6349925"/>
            <a:ext cx="1606086" cy="1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8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4"/>
          <p:cNvPicPr preferRelativeResize="0"/>
          <p:nvPr/>
        </p:nvPicPr>
        <p:blipFill rotWithShape="1">
          <a:blip r:embed="rId2">
            <a:alphaModFix/>
          </a:blip>
          <a:srcRect b="33115" l="39300" r="39850" t="26070"/>
          <a:stretch/>
        </p:blipFill>
        <p:spPr>
          <a:xfrm>
            <a:off x="4791456" y="1783079"/>
            <a:ext cx="2542032" cy="28072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-1" y="2384403"/>
            <a:ext cx="1219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pt-BR" sz="5500" u="none" cap="none" strike="noStrike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Bibliotecas para manipulação e visualização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-2" y="40595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7FC25E"/>
                </a:solidFill>
                <a:latin typeface="Trebuchet MS"/>
                <a:ea typeface="Trebuchet MS"/>
                <a:cs typeface="Trebuchet MS"/>
                <a:sym typeface="Trebuchet MS"/>
              </a:rPr>
              <a:t>Alexandre Siqueira Dias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bd3620836_0_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abd3620836_0_8"/>
          <p:cNvSpPr txBox="1"/>
          <p:nvPr/>
        </p:nvSpPr>
        <p:spPr>
          <a:xfrm>
            <a:off x="512075" y="1075800"/>
            <a:ext cx="11423100" cy="4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sobrepostos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plt.rcdefaults()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y_temperaturas_1957, label = "Tmax em 1957", marker = 'o')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y_temperaturas_1977, label = "Tmax em 1977", marker = 's')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y_temperaturas_1997, label = "Tmax em 1997", marker = 'h')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y_temperaturas_2017, label = "Tmax em 2017", marker = '*')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plt.title("Controle de Temperatura Máxima dos últimos 60 anos (A cada 20 anos)")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plt.grid()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plt.xticks([]) # Oculta rótulo x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plt.legend();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e5f77051c_0_3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ee5f77051c_0_33"/>
          <p:cNvSpPr txBox="1"/>
          <p:nvPr/>
        </p:nvSpPr>
        <p:spPr>
          <a:xfrm>
            <a:off x="512075" y="1075800"/>
            <a:ext cx="11423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Gráficos sobrepostos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ee5f77051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950" y="1681500"/>
            <a:ext cx="59531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e5f77051c_0_3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ee5f77051c_0_39"/>
          <p:cNvSpPr txBox="1"/>
          <p:nvPr/>
        </p:nvSpPr>
        <p:spPr>
          <a:xfrm>
            <a:off x="512075" y="1075800"/>
            <a:ext cx="11423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subplots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ee5f77051c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544325"/>
            <a:ext cx="6048286" cy="43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e5f77051c_0_46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ee5f77051c_0_46"/>
          <p:cNvSpPr txBox="1"/>
          <p:nvPr/>
        </p:nvSpPr>
        <p:spPr>
          <a:xfrm>
            <a:off x="512075" y="1075800"/>
            <a:ext cx="11423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subplots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gridsize = (7, 2)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 = plt.figure(figsize=(9, 6)) #default (6.4, 4.8)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ax1 = plt.subplot2grid(gridsize, (0, 0), colspan=2, rowspan=2) # 1957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ax2 = plt.subplot2grid(gridsize, (3, 0)) # 1977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ax3 = plt.subplot2grid(gridsize, (3, 1)) # 1997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ax4 = plt.subplot2grid(gridsize, (5, 0), colspan=2, rowspan=2) # 2017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e5f77051c_0_5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e5f77051c_0_53"/>
          <p:cNvSpPr txBox="1"/>
          <p:nvPr/>
        </p:nvSpPr>
        <p:spPr>
          <a:xfrm>
            <a:off x="512075" y="1075800"/>
            <a:ext cx="114231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subplots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ax1.set_title('Temperatura por mês em 1957')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ax1.plot(x_periodo, y_temperaturas_1957, 'gh--')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ax1.set_xlabel('Meses')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ax1.set_ylabel('1957')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ax1.set_xticks(x_periodo)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ax1.grid()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ax2.set_title('Temperatura por mês em 1977')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ax2.plot(x_periodo, y_temperaturas_1977, 'bo--')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ax2.set_xlabel('Meses')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ax2.set_ylabel('1977')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ax2.set_xticks(x_periodo)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ax2.grid()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e5f77051c_0_5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ee5f77051c_0_59"/>
          <p:cNvSpPr txBox="1"/>
          <p:nvPr/>
        </p:nvSpPr>
        <p:spPr>
          <a:xfrm>
            <a:off x="512075" y="1075800"/>
            <a:ext cx="11423100" cy="5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subplots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ax3.set_title('Temperatura por mês em 1997')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ax3.plot(x_periodo, y_temperaturas_1997, 'rs--')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ax3.set_xlabel('Meses')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ax3.set_ylabel('1997')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ax3.set_xticks(x_periodo)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ax3.grid()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ax4.set_title('Temperatura por mês em 2017')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ax4.plot(x_periodo, y_temperaturas_2017, 'm*--')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ax4.set_xlabel('Meses')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ax4.set_ylabel('2017')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ax4.set_xticks(x_periodo)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ax4.grid();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-1" y="2596119"/>
            <a:ext cx="12192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6000" u="none" cap="none" strike="noStrike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Bibliotecas de visualização de Dados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6000" u="none" cap="none" strike="noStrike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Trabalhando com o Matplotlib 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6000" u="none" cap="none" strike="noStrike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(parte </a:t>
            </a: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pt-BR" sz="6000" u="none" cap="none" strike="noStrike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66e12b3c1_0_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966e12b3c1_0_1"/>
          <p:cNvSpPr txBox="1"/>
          <p:nvPr/>
        </p:nvSpPr>
        <p:spPr>
          <a:xfrm>
            <a:off x="512075" y="1380600"/>
            <a:ext cx="1142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Listando os estilos disponíveis para uso pelo pyplot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print(plt.style.available)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e5f77051c_0_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1ee5f77051c_0_1"/>
          <p:cNvSpPr txBox="1"/>
          <p:nvPr/>
        </p:nvSpPr>
        <p:spPr>
          <a:xfrm>
            <a:off x="512075" y="1380600"/>
            <a:ext cx="11423100" cy="5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Acrescentando estilo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plt.rcdefaults()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plt.style.use('classic')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y_temperaturas_1957, marker='o')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plt.annotate('(Tmax=16.2\n em Maio de 1957)', color = 'blue', xy=(5, 16.2), xytext=(6,13), arrowprops=dict(color='purple'))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plt.title("Temperatura durante o Ano de 1957")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plt.grid();#axis=’both’,’x’ou ’y’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e5f77051c_0_14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ee5f77051c_0_14"/>
          <p:cNvSpPr txBox="1"/>
          <p:nvPr/>
        </p:nvSpPr>
        <p:spPr>
          <a:xfrm>
            <a:off x="512075" y="1380600"/>
            <a:ext cx="11423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Acrescentando estilo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g1ee5f77051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075" y="1869525"/>
            <a:ext cx="5022949" cy="4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d3620836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abd3620836_0_2"/>
          <p:cNvSpPr txBox="1"/>
          <p:nvPr/>
        </p:nvSpPr>
        <p:spPr>
          <a:xfrm>
            <a:off x="512075" y="1380600"/>
            <a:ext cx="11423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Incluindo legenda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plt.rcdefaults()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plt.style.use(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'grayscale'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plt.plot(x_periodo, y_temperaturas_1957, marker='o',</a:t>
            </a: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label="Tmax em 1957"</a:t>
            </a: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plt.annotate('(Tmax=16.2\n em Maio de 1957)', color = 'blue', xy=(5, 16.2), xytext=(6,13), arrowprops=dict(color='purple'))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plt.title("Temperatura durante o Ano de 1957")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plt.legend();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e5f77051c_0_20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ee5f77051c_0_20"/>
          <p:cNvSpPr txBox="1"/>
          <p:nvPr/>
        </p:nvSpPr>
        <p:spPr>
          <a:xfrm>
            <a:off x="512075" y="1380600"/>
            <a:ext cx="1142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Incluindo legenda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1ee5f77051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376" y="1950522"/>
            <a:ext cx="4988975" cy="40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a767968d5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ea767968d5_0_2"/>
          <p:cNvSpPr txBox="1"/>
          <p:nvPr/>
        </p:nvSpPr>
        <p:spPr>
          <a:xfrm>
            <a:off x="512075" y="1075800"/>
            <a:ext cx="11423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barras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plt.rcdefaults()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plt.style.use('classic')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plt.bar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(x_periodo, y_temperaturas_1957, label="Tmax em 1957")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plt.annotate('(Tmax=23.6\n em Junho de 1957)', color = 'green', xy=(6, 23), xytext=(1,18), arrowprops=dict(color='red'))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plt.title("Temperatura durante o Ano de 1957")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plt.ylabel("Temperatura")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plt.xlabel("Meses")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plt.grid(axis='y')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plt.legend();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e5f77051c_0_26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ee5f77051c_0_26"/>
          <p:cNvSpPr txBox="1"/>
          <p:nvPr/>
        </p:nvSpPr>
        <p:spPr>
          <a:xfrm>
            <a:off x="512075" y="1075800"/>
            <a:ext cx="1142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barras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g1ee5f77051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50" y="1744352"/>
            <a:ext cx="5327375" cy="43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