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7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74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1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0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2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305D-E6FD-4A7F-BDB3-B54436C3036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E874F7-CFDC-4CC4-9963-083951869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5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FADC-6810-8415-D41A-FD5AC1188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627A3-4CDD-B4C8-F180-C3BB6DDC6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--- Making Multi-functional Discord Bot </a:t>
            </a:r>
          </a:p>
        </p:txBody>
      </p:sp>
    </p:spTree>
    <p:extLst>
      <p:ext uri="{BB962C8B-B14F-4D97-AF65-F5344CB8AC3E}">
        <p14:creationId xmlns:p14="http://schemas.microsoft.com/office/powerpoint/2010/main" val="27020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C51-FB06-19D2-0AEB-D61FFB59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have achieved…..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E1E1-E981-C59E-B58C-E7BF4319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starting our main part of the Practicum, we learnt Discord. We learnt its functionalities &amp; also the differences between Discord and other messaging apps.</a:t>
            </a:r>
          </a:p>
          <a:p>
            <a:r>
              <a:rPr lang="en-IN" dirty="0"/>
              <a:t>We learnt basic Python for using it in coding part as its in-built libraries and modules gives it an edge over other programming language like C and C++ etc.</a:t>
            </a:r>
          </a:p>
          <a:p>
            <a:r>
              <a:rPr lang="en-IN" dirty="0"/>
              <a:t>We have used in-built library like discord.py, to get access to the functionalities of Discord using Python. The functionalities allows us to use events and commands in application.</a:t>
            </a:r>
          </a:p>
          <a:p>
            <a:pPr marL="0" indent="0">
              <a:buNone/>
            </a:pPr>
            <a:r>
              <a:rPr lang="en-IN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6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206-B6C6-0AAD-A001-718C7D0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Incorporated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3E1C-D5F3-6D8A-DB45-F90BAE07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Milestone 3 we have incorporated following functionalities: 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direct welcome message will be sent to the user when he joins our server.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greeting message will be sent in the channel when ‘hello’ will be sent by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When a user need assistance regarding commands of our bot, he/she can type !help command to get list of all the commands our bot can perform in a form of Embed message.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2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4491-256B-59FA-6378-96EB0DF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3452"/>
          </a:xfrm>
        </p:spPr>
        <p:txBody>
          <a:bodyPr/>
          <a:lstStyle/>
          <a:p>
            <a:r>
              <a:rPr lang="en-IN" dirty="0"/>
              <a:t>Resources Referred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5624-7282-5839-46AB-E413EF76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We have learnt Python basics which were needed to complete our Practicum on YouTube from the channel </a:t>
            </a:r>
            <a:r>
              <a:rPr lang="en-IN" dirty="0" err="1"/>
              <a:t>CodeWithHarry</a:t>
            </a:r>
            <a:r>
              <a:rPr lang="en-IN" dirty="0"/>
              <a:t>.</a:t>
            </a:r>
          </a:p>
          <a:p>
            <a:r>
              <a:rPr lang="en-IN" dirty="0"/>
              <a:t>As of now we have completed 65% of the ‘Develop Discord bots in Python’ Course by Alex from Udemy.</a:t>
            </a:r>
          </a:p>
          <a:p>
            <a:r>
              <a:rPr lang="en-IN" dirty="0"/>
              <a:t>We have also referred to some research papers from Google Scholar 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https://www.researchgate.net/profile/Abhinand-Ganesh-2/publication/359791298_Study_on_the_Development_and_Implementation_of_Ubiquitous_Bots_for_the_Discord_Interface/links/625a8ebd4173a21a0d16e879/Study-on-the-Development-and-Implementation-of-Ubiquitous-Bots-for-the-Discord-Interface.pdf ----</a:t>
            </a:r>
            <a:r>
              <a:rPr lang="en-IN" sz="1300" b="1" dirty="0"/>
              <a:t> By </a:t>
            </a:r>
            <a:r>
              <a:rPr lang="en-IN" sz="1300" b="1" dirty="0" err="1"/>
              <a:t>Abhinand</a:t>
            </a:r>
            <a:r>
              <a:rPr lang="en-IN" sz="1300" b="1" dirty="0"/>
              <a:t> Ganesh &amp; Roshni Balasubramanian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https://d1wqtxts1xzle7.cloudfront.net/67276865/CSEIT2172100-with-cover-page-v2.pdf?Expires=1665766032&amp;Signature=UkdI~AnIviwkiNP27dB7jd6jwj1Y7nWJS-Tg5iMMd9JQORDVur0DdzBMRFd4DHcDc4ztPe1IdNkCu-jaBm2EW8JkobNHKfu0k6x8mwYclsQ6R1ZM~jHYdrf-TpjGRvR29RpaHkE8Y2~W8FTv7FYueqE7xX9iUDCS-GJAWZa8p~Bz4TlINXNar~2VFYPl4ezcuzDkBlJZP0y1-krh~rhL55rPSGSvQobCi4aqxekiegqAHTUzydsdr3OaPEu6L7QqE~5RRmYTE6KB8C3e-dMbbuSSuf5Xukqf5E1PCspSZJ1ebjeSdp9Vk1wMr9zWCo4OZ45bDYlHxq79p-CgiVNDvQ__&amp;Key-Pair-Id=</a:t>
            </a:r>
            <a:r>
              <a:rPr lang="en-IN" sz="1200"/>
              <a:t>APKAJLOHF5GGSLRBV4ZA --–- </a:t>
            </a:r>
            <a:r>
              <a:rPr lang="en-IN" sz="1400" b="1"/>
              <a:t>By </a:t>
            </a:r>
            <a:r>
              <a:rPr lang="sv-SE" sz="1300" b="1" dirty="0"/>
              <a:t>Anirudh Verma, Shashikant Tyagi, Gauri Mathur</a:t>
            </a:r>
            <a:endParaRPr lang="en-IN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1600" dirty="0"/>
              <a:t>We have also took reference from GeeksforGeeks page ’Building Discord bot in Python’. </a:t>
            </a:r>
            <a:endParaRPr lang="sv-SE" sz="1900" dirty="0"/>
          </a:p>
        </p:txBody>
      </p:sp>
    </p:spTree>
    <p:extLst>
      <p:ext uri="{BB962C8B-B14F-4D97-AF65-F5344CB8AC3E}">
        <p14:creationId xmlns:p14="http://schemas.microsoft.com/office/powerpoint/2010/main" val="27643064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368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</vt:lpstr>
      <vt:lpstr>Gallery</vt:lpstr>
      <vt:lpstr>Milestone 3</vt:lpstr>
      <vt:lpstr>What we have achieved…..</vt:lpstr>
      <vt:lpstr>Functionalities Incorporated</vt:lpstr>
      <vt:lpstr>Resources Referred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</dc:title>
  <dc:creator>DEVESH JANGIR</dc:creator>
  <cp:lastModifiedBy>DEVESH JANGIR</cp:lastModifiedBy>
  <cp:revision>4</cp:revision>
  <dcterms:created xsi:type="dcterms:W3CDTF">2022-10-14T14:43:43Z</dcterms:created>
  <dcterms:modified xsi:type="dcterms:W3CDTF">2022-10-14T16:00:43Z</dcterms:modified>
</cp:coreProperties>
</file>