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5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0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0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5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305D-E6FD-4A7F-BDB3-B54436C3036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FADC-6810-8415-D41A-FD5AC118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dirty="0"/>
              <a:t>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627A3-4CDD-B4C8-F180-C3BB6DDC6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61" y="3658747"/>
            <a:ext cx="11442548" cy="219529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9600" b="1" dirty="0">
                <a:latin typeface="Arial" panose="020B0604020202020204" pitchFamily="34" charset="0"/>
                <a:cs typeface="Arial" panose="020B0604020202020204" pitchFamily="34" charset="0"/>
              </a:rPr>
              <a:t>Project --- Building A Multi-functional Discord Bot</a:t>
            </a:r>
          </a:p>
          <a:p>
            <a:pPr algn="r"/>
            <a:r>
              <a:rPr lang="en-IN" sz="6400" b="1" u="sng" dirty="0"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pPr algn="r"/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Devesh Jangir</a:t>
            </a:r>
          </a:p>
          <a:p>
            <a:pPr algn="r"/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Prince Ahlawat</a:t>
            </a:r>
          </a:p>
          <a:p>
            <a:pPr algn="r"/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Abhas Singh</a:t>
            </a: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0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C51-FB06-19D2-0AEB-D61FFB59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Achievements made…..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E1E1-E981-C59E-B58C-E7BF4319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195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Before starting our main part of the Practicum, I learnt Discord. I learnt its functionalities &amp; also the differences between Discord and other messaging apps.</a:t>
            </a:r>
          </a:p>
          <a:p>
            <a:pPr algn="just">
              <a:lnSpc>
                <a:spcPct val="11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 learnt basic Python for using it in coding part as its in-built libraries and modules gives it an edge over other programming language like C and C++ etc.</a:t>
            </a:r>
          </a:p>
          <a:p>
            <a:pPr algn="just">
              <a:lnSpc>
                <a:spcPct val="11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Functional &amp; Non-Functional requirements were freezed to have a better understanding of project.</a:t>
            </a:r>
          </a:p>
          <a:p>
            <a:pPr algn="just">
              <a:lnSpc>
                <a:spcPct val="11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 have used in-built library like discord.py, to get access to the functionalities of Discord using Python. The functionalities allows us to use events and commands in application. I have also learnt basics of APIs and how they work.</a:t>
            </a:r>
          </a:p>
          <a:p>
            <a:pPr marL="0" indent="0" algn="just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76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4206-B6C6-0AAD-A001-718C7D0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Functionalities Incorporated….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3E1C-D5F3-6D8A-DB45-F90BAE07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13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 Milestone 3 I have incorporated following functionalities: -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direct welcome message will be sent to the user when he joins our server.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greeting message will be sent in the channel when ‘hello’ will be sent by the user.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When a user need assistance regarding commands of our bot, he/she can type !help command to get list of all the commands our bot can perform in a form of Embed message. </a:t>
            </a:r>
          </a:p>
          <a:p>
            <a:pPr marL="0" indent="0" algn="just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2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4491-256B-59FA-6378-96EB0DF5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3452"/>
          </a:xfrm>
        </p:spPr>
        <p:txBody>
          <a:bodyPr>
            <a:normAutofit/>
          </a:bodyPr>
          <a:lstStyle/>
          <a:p>
            <a:r>
              <a:rPr lang="en-IN" sz="3600" dirty="0"/>
              <a:t>Resources Referred….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5624-7282-5839-46AB-E413EF76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I have learnt Python basics which were needed to complete our Practicum on YouTube from the channel CodeWithHarry.</a:t>
            </a:r>
          </a:p>
          <a:p>
            <a:pPr algn="just">
              <a:lnSpc>
                <a:spcPct val="120000"/>
              </a:lnSpc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As of now I have completed about 65% of the ‘Develop Discord bots in Python’ Course by Alex from Udemy.</a:t>
            </a:r>
          </a:p>
          <a:p>
            <a:pPr algn="just">
              <a:lnSpc>
                <a:spcPct val="120000"/>
              </a:lnSpc>
            </a:pPr>
            <a:r>
              <a:rPr lang="sv-SE" sz="6000" dirty="0">
                <a:latin typeface="Arial" panose="020B0604020202020204" pitchFamily="34" charset="0"/>
                <a:cs typeface="Arial" panose="020B0604020202020204" pitchFamily="34" charset="0"/>
              </a:rPr>
              <a:t>I have also took reference from GeeksforGeeks page ’Building Discord bot in Python’. </a:t>
            </a:r>
          </a:p>
          <a:p>
            <a:pPr algn="just">
              <a:lnSpc>
                <a:spcPct val="120000"/>
              </a:lnSpc>
            </a:pPr>
            <a:r>
              <a:rPr lang="sv-SE" sz="6000" dirty="0">
                <a:latin typeface="Arial" panose="020B0604020202020204" pitchFamily="34" charset="0"/>
                <a:cs typeface="Arial" panose="020B0604020202020204" pitchFamily="34" charset="0"/>
              </a:rPr>
              <a:t>I have learnt basics of API from Udemy course of  ’Web Development’ by Angela Yu.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F314-26AE-DB9A-FFD1-2CC17DE5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66" y="1940946"/>
            <a:ext cx="9613861" cy="40545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 have also referred to some research papers from Google Scholar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---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researchgate.net/profile/Abhinand-Ganesh-2/publication/359791298_Study_on_the_Development_and_Implementation_of_Ubiquitous_Bots_for_the_Discord_Interface/links/625a8ebd4173a21a0d16e879/Study-on-the-Development-and-Implementation-of-Ubiquitous-Bots-for-the-Discord-Interface.pdf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----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Abhinand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Ganesh &amp; Roshni Balasubramanian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1wqtxts1xzle7.cloudfront.net/67276865/CSEIT2172100-with-cover-page-v2.pdf?Expires=1665766032&amp;Signature=UkdI~AnIviwkiNP27dB7jd6jwj1Y7nWJS-Tg5iMMd9JQORDVur0DdzBMRFd4DHcDc4ztPe1IdNkCu-jaBm2EW8JkobNHKfu0k6x8mwYclsQ6R1ZM~jHYdrf-TpjGRvR29RpaHkE8Y2~W8FTv7FYueqE7xX9iUDCS-GJAWZa8p~Bz4TlINXNar~2VFYPl4ezcuzDkBlJZP0y1-krh~rhL55rPSGSvQobCi4aqxekiegqAHTUzydsdr3OaPEu6L7QqE~5RRmYTE6KB8C3e-dMbbuSSuf5Xukqf5E1PCspSZJ1ebjeSdp9Vk1wMr9zWCo4OZ45bDYlHxq79p-CgiVNDvQ__&amp;Key-Pair-Id=APKAJLOHF5GGSLRBV4ZA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 ----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Anirudh Verma, Shashikant Tyagi, Gauri Mathur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478106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119</TotalTime>
  <Words>425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Milestone 3</vt:lpstr>
      <vt:lpstr>Achievements made…..</vt:lpstr>
      <vt:lpstr>Functionalities Incorporated….</vt:lpstr>
      <vt:lpstr>Resources Referred….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DEVESH JANGIR</dc:creator>
  <cp:lastModifiedBy>DEVESH JANGIR</cp:lastModifiedBy>
  <cp:revision>27</cp:revision>
  <dcterms:created xsi:type="dcterms:W3CDTF">2022-10-14T14:43:43Z</dcterms:created>
  <dcterms:modified xsi:type="dcterms:W3CDTF">2023-01-26T17:57:41Z</dcterms:modified>
</cp:coreProperties>
</file>