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68" r:id="rId4"/>
    <p:sldId id="261" r:id="rId5"/>
    <p:sldId id="266" r:id="rId6"/>
    <p:sldId id="26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A805-BC52-456D-BFD4-3E9B25738C8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6991036-9CAE-4159-8B2E-280A703A455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27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A805-BC52-456D-BFD4-3E9B25738C8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1036-9CAE-4159-8B2E-280A703A455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81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A805-BC52-456D-BFD4-3E9B25738C8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1036-9CAE-4159-8B2E-280A703A455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21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A805-BC52-456D-BFD4-3E9B25738C8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1036-9CAE-4159-8B2E-280A703A455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78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A805-BC52-456D-BFD4-3E9B25738C8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1036-9CAE-4159-8B2E-280A703A455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72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A805-BC52-456D-BFD4-3E9B25738C8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1036-9CAE-4159-8B2E-280A703A455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69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A805-BC52-456D-BFD4-3E9B25738C8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1036-9CAE-4159-8B2E-280A703A455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96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A805-BC52-456D-BFD4-3E9B25738C8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1036-9CAE-4159-8B2E-280A703A455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47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A805-BC52-456D-BFD4-3E9B25738C8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1036-9CAE-4159-8B2E-280A703A4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20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A805-BC52-456D-BFD4-3E9B25738C8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1036-9CAE-4159-8B2E-280A703A455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97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26DA805-BC52-456D-BFD4-3E9B25738C8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1036-9CAE-4159-8B2E-280A703A455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54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DA805-BC52-456D-BFD4-3E9B25738C8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991036-9CAE-4159-8B2E-280A703A455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58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FADC-6810-8415-D41A-FD5AC1188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IN" dirty="0"/>
              <a:t>Milestone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627A3-4CDD-B4C8-F180-C3BB6DDC6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761" y="3658747"/>
            <a:ext cx="11442548" cy="2195297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IN" sz="9600" b="1" dirty="0">
                <a:latin typeface="Arial" panose="020B0604020202020204" pitchFamily="34" charset="0"/>
                <a:cs typeface="Arial" panose="020B0604020202020204" pitchFamily="34" charset="0"/>
              </a:rPr>
              <a:t>Project --- Building A Multi-functional Discord Bot</a:t>
            </a:r>
          </a:p>
          <a:p>
            <a:pPr algn="r"/>
            <a:r>
              <a:rPr lang="en-IN" sz="6400" b="1" u="sng" dirty="0">
                <a:latin typeface="Arial" panose="020B0604020202020204" pitchFamily="34" charset="0"/>
                <a:cs typeface="Arial" panose="020B0604020202020204" pitchFamily="34" charset="0"/>
              </a:rPr>
              <a:t>Submitted By</a:t>
            </a:r>
            <a:r>
              <a:rPr lang="en-IN" sz="6400" b="1" dirty="0">
                <a:latin typeface="Arial" panose="020B0604020202020204" pitchFamily="34" charset="0"/>
                <a:cs typeface="Arial" panose="020B0604020202020204" pitchFamily="34" charset="0"/>
              </a:rPr>
              <a:t>: -</a:t>
            </a:r>
          </a:p>
          <a:p>
            <a:pPr algn="r"/>
            <a:r>
              <a:rPr lang="en-IN" sz="6400" dirty="0">
                <a:latin typeface="Arial" panose="020B0604020202020204" pitchFamily="34" charset="0"/>
                <a:cs typeface="Arial" panose="020B0604020202020204" pitchFamily="34" charset="0"/>
              </a:rPr>
              <a:t>Devesh Jangir</a:t>
            </a:r>
          </a:p>
          <a:p>
            <a:pPr algn="r"/>
            <a:r>
              <a:rPr lang="en-IN" sz="6400" dirty="0">
                <a:latin typeface="Arial" panose="020B0604020202020204" pitchFamily="34" charset="0"/>
                <a:cs typeface="Arial" panose="020B0604020202020204" pitchFamily="34" charset="0"/>
              </a:rPr>
              <a:t>Prince Ahlawat</a:t>
            </a:r>
          </a:p>
          <a:p>
            <a:pPr algn="r"/>
            <a:r>
              <a:rPr lang="en-IN" sz="6400">
                <a:latin typeface="Arial" panose="020B0604020202020204" pitchFamily="34" charset="0"/>
                <a:cs typeface="Arial" panose="020B0604020202020204" pitchFamily="34" charset="0"/>
              </a:rPr>
              <a:t>Abhas Singh</a:t>
            </a:r>
          </a:p>
          <a:p>
            <a:pPr algn="just"/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2015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09C64E-9BA9-FBA8-473C-FEAC0EF2D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449" y="1593594"/>
            <a:ext cx="5894894" cy="3821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3592B6-00D1-8C42-D9D8-D9EE8FDE8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06" y="1593594"/>
            <a:ext cx="5564425" cy="3821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752535-BC82-157A-91C7-DB69BA207F44}"/>
              </a:ext>
            </a:extLst>
          </p:cNvPr>
          <p:cNvSpPr txBox="1"/>
          <p:nvPr/>
        </p:nvSpPr>
        <p:spPr>
          <a:xfrm>
            <a:off x="201106" y="933253"/>
            <a:ext cx="264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Changing Server Name:</a:t>
            </a:r>
          </a:p>
        </p:txBody>
      </p:sp>
    </p:spTree>
    <p:extLst>
      <p:ext uri="{BB962C8B-B14F-4D97-AF65-F5344CB8AC3E}">
        <p14:creationId xmlns:p14="http://schemas.microsoft.com/office/powerpoint/2010/main" val="396547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2C51-FB06-19D2-0AEB-D61FFB59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/>
              <a:t>Progress </a:t>
            </a:r>
            <a:r>
              <a:rPr lang="en-IN" sz="3600" dirty="0"/>
              <a:t>made…..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DE1E1-E981-C59E-B58C-E7BF43195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31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 During this time period, I have captured the design document under which I have made the: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Basic Structure Diagram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Use Case Diagram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Activity Diagram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Sequential Diagram</a:t>
            </a:r>
          </a:p>
          <a:p>
            <a:pPr marL="0" indent="0" algn="just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1761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FB26EE-82E9-7F1F-318D-DD15986A5534}"/>
              </a:ext>
            </a:extLst>
          </p:cNvPr>
          <p:cNvSpPr txBox="1"/>
          <p:nvPr/>
        </p:nvSpPr>
        <p:spPr>
          <a:xfrm>
            <a:off x="443059" y="150829"/>
            <a:ext cx="6212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Attach all the snaps of the diagrams here</a:t>
            </a:r>
          </a:p>
          <a:p>
            <a:endParaRPr lang="en-US" dirty="0"/>
          </a:p>
          <a:p>
            <a:r>
              <a:rPr lang="en-US" b="1" dirty="0"/>
              <a:t>Basic Structure Diagram: -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45696-689E-32D1-78FE-0B9F1112F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103" y="1577339"/>
            <a:ext cx="3875988" cy="42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0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22C2D4-BA2D-A37F-EC66-B281E5DD146D}"/>
              </a:ext>
            </a:extLst>
          </p:cNvPr>
          <p:cNvSpPr txBox="1"/>
          <p:nvPr/>
        </p:nvSpPr>
        <p:spPr>
          <a:xfrm>
            <a:off x="820132" y="107814"/>
            <a:ext cx="434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Case Diagram: </a:t>
            </a:r>
            <a:r>
              <a:rPr lang="en-US" dirty="0"/>
              <a:t>-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E8FCA6-F7D2-5BB0-C7A5-B12DD3D7B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32" y="638175"/>
            <a:ext cx="9704993" cy="536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3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4CC6D8-4D10-6155-5102-F9E9AFDCC2EC}"/>
              </a:ext>
            </a:extLst>
          </p:cNvPr>
          <p:cNvSpPr txBox="1"/>
          <p:nvPr/>
        </p:nvSpPr>
        <p:spPr>
          <a:xfrm flipH="1">
            <a:off x="413364" y="216817"/>
            <a:ext cx="4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Sequence Diagram: 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B7B2A-3300-E5FC-E7A3-251A750F1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65" y="1074657"/>
            <a:ext cx="10053084" cy="397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0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F47B30-933F-E370-09D5-1F728B7F7C9E}"/>
              </a:ext>
            </a:extLst>
          </p:cNvPr>
          <p:cNvSpPr txBox="1"/>
          <p:nvPr/>
        </p:nvSpPr>
        <p:spPr>
          <a:xfrm>
            <a:off x="659876" y="273377"/>
            <a:ext cx="39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Activity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E6D62-8AA7-46AB-FD5A-D2604AF1A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6" y="857839"/>
            <a:ext cx="10191416" cy="523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CC89-498A-D11E-0CA4-DA11525D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F1303-3525-B657-8020-4499984FC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also done the partial implementation of my project. I have completed as well as implemented most of my functionalities.</a:t>
            </a:r>
          </a:p>
          <a:p>
            <a:pPr marL="0" indent="0">
              <a:buNone/>
            </a:pPr>
            <a:r>
              <a:rPr lang="en-US" dirty="0"/>
              <a:t>    The screenshots of which are attached in this &amp; the upcoming slides.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897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51BF7C-07A5-7CEC-4436-0B1F69B06A15}"/>
              </a:ext>
            </a:extLst>
          </p:cNvPr>
          <p:cNvSpPr txBox="1"/>
          <p:nvPr/>
        </p:nvSpPr>
        <p:spPr>
          <a:xfrm>
            <a:off x="1282045" y="282804"/>
            <a:ext cx="504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Attach the snaps of the functionalities here: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291377-D457-B7BB-AAAB-B52CD35AE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45" y="832296"/>
            <a:ext cx="2674852" cy="1196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D0A917-AA4E-F0BD-C8DD-B5D2E287D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45" y="2314027"/>
            <a:ext cx="2674852" cy="11126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2EFFAB-2283-17C7-DFE7-731FADAC5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920" y="832296"/>
            <a:ext cx="4930567" cy="11964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DDBF20-2E41-F656-9582-81E25E80E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45" y="3711930"/>
            <a:ext cx="2674852" cy="14472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C7ADE0-3E91-BD52-3811-FFAD9A4C5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920" y="2314027"/>
            <a:ext cx="7049853" cy="288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5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77F617-BA45-DBA7-9AA5-B0D55B81D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27" y="675248"/>
            <a:ext cx="6239583" cy="465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153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132</TotalTime>
  <Words>129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</vt:lpstr>
      <vt:lpstr>Gallery</vt:lpstr>
      <vt:lpstr>Milestone 4</vt:lpstr>
      <vt:lpstr>Progress made…..</vt:lpstr>
      <vt:lpstr>PowerPoint Presentation</vt:lpstr>
      <vt:lpstr>PowerPoint Presentation</vt:lpstr>
      <vt:lpstr>PowerPoint Presentation</vt:lpstr>
      <vt:lpstr>PowerPoint Presentation</vt:lpstr>
      <vt:lpstr>Partial Implementation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3</dc:title>
  <dc:creator>DEVESH JANGIR</dc:creator>
  <cp:lastModifiedBy>DEVESH JANGIR</cp:lastModifiedBy>
  <cp:revision>14</cp:revision>
  <dcterms:created xsi:type="dcterms:W3CDTF">2022-10-29T14:56:48Z</dcterms:created>
  <dcterms:modified xsi:type="dcterms:W3CDTF">2023-01-26T17:57:50Z</dcterms:modified>
</cp:coreProperties>
</file>