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  <p:sldId id="269" r:id="rId7"/>
    <p:sldId id="27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6A7C8-3E58-4071-9A59-6C2CD2B3393A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25C49B2-17EF-4037-9A61-30164670EA2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329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6A7C8-3E58-4071-9A59-6C2CD2B3393A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C49B2-17EF-4037-9A61-30164670EA23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16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6A7C8-3E58-4071-9A59-6C2CD2B3393A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C49B2-17EF-4037-9A61-30164670EA2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725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6A7C8-3E58-4071-9A59-6C2CD2B3393A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C49B2-17EF-4037-9A61-30164670EA23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753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6A7C8-3E58-4071-9A59-6C2CD2B3393A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C49B2-17EF-4037-9A61-30164670EA2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87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6A7C8-3E58-4071-9A59-6C2CD2B3393A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C49B2-17EF-4037-9A61-30164670EA23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639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6A7C8-3E58-4071-9A59-6C2CD2B3393A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C49B2-17EF-4037-9A61-30164670EA23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435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6A7C8-3E58-4071-9A59-6C2CD2B3393A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C49B2-17EF-4037-9A61-30164670EA23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29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6A7C8-3E58-4071-9A59-6C2CD2B3393A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C49B2-17EF-4037-9A61-30164670E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610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6A7C8-3E58-4071-9A59-6C2CD2B3393A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C49B2-17EF-4037-9A61-30164670EA23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482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816A7C8-3E58-4071-9A59-6C2CD2B3393A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C49B2-17EF-4037-9A61-30164670EA23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274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6A7C8-3E58-4071-9A59-6C2CD2B3393A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25C49B2-17EF-4037-9A61-30164670EA2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693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EFADC-6810-8415-D41A-FD5AC11889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just"/>
            <a:r>
              <a:rPr lang="en-IN"/>
              <a:t>Milestone 5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9627A3-4CDD-B4C8-F180-C3BB6DDC63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761" y="3658747"/>
            <a:ext cx="11442548" cy="2195297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en-IN" sz="9600" b="1" dirty="0">
                <a:latin typeface="Arial" panose="020B0604020202020204" pitchFamily="34" charset="0"/>
                <a:cs typeface="Arial" panose="020B0604020202020204" pitchFamily="34" charset="0"/>
              </a:rPr>
              <a:t>Project --- Building A Multi-functional Discord Bot</a:t>
            </a:r>
          </a:p>
          <a:p>
            <a:pPr algn="r"/>
            <a:r>
              <a:rPr lang="en-IN" sz="6400" b="1" u="sng" dirty="0">
                <a:latin typeface="Arial" panose="020B0604020202020204" pitchFamily="34" charset="0"/>
                <a:cs typeface="Arial" panose="020B0604020202020204" pitchFamily="34" charset="0"/>
              </a:rPr>
              <a:t>Submitted By</a:t>
            </a:r>
            <a:r>
              <a:rPr lang="en-IN" sz="6400" b="1" dirty="0">
                <a:latin typeface="Arial" panose="020B0604020202020204" pitchFamily="34" charset="0"/>
                <a:cs typeface="Arial" panose="020B0604020202020204" pitchFamily="34" charset="0"/>
              </a:rPr>
              <a:t>: -</a:t>
            </a:r>
          </a:p>
          <a:p>
            <a:pPr algn="r"/>
            <a:r>
              <a:rPr lang="en-IN" sz="6400" dirty="0">
                <a:latin typeface="Arial" panose="020B0604020202020204" pitchFamily="34" charset="0"/>
                <a:cs typeface="Arial" panose="020B0604020202020204" pitchFamily="34" charset="0"/>
              </a:rPr>
              <a:t>Devesh Jangir</a:t>
            </a:r>
          </a:p>
          <a:p>
            <a:pPr algn="r"/>
            <a:r>
              <a:rPr lang="en-IN" sz="6400" dirty="0">
                <a:latin typeface="Arial" panose="020B0604020202020204" pitchFamily="34" charset="0"/>
                <a:cs typeface="Arial" panose="020B0604020202020204" pitchFamily="34" charset="0"/>
              </a:rPr>
              <a:t>Prince Ahlawat</a:t>
            </a:r>
          </a:p>
          <a:p>
            <a:pPr algn="r"/>
            <a:r>
              <a:rPr lang="en-IN" sz="6400">
                <a:latin typeface="Arial" panose="020B0604020202020204" pitchFamily="34" charset="0"/>
                <a:cs typeface="Arial" panose="020B0604020202020204" pitchFamily="34" charset="0"/>
              </a:rPr>
              <a:t>Abhas Singh</a:t>
            </a:r>
          </a:p>
          <a:p>
            <a:pPr algn="just"/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2015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2CC89-498A-D11E-0CA4-DA11525D8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Full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F1303-3525-B657-8020-4499984FC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have also done full implementation of my project. I have completed as well as implemented most of my functionalities.</a:t>
            </a:r>
          </a:p>
          <a:p>
            <a:pPr marL="0" indent="0">
              <a:buNone/>
            </a:pPr>
            <a:r>
              <a:rPr lang="en-US" dirty="0"/>
              <a:t>    The screenshots of which are attached in this &amp; the upcoming slides.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7897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51BF7C-07A5-7CEC-4436-0B1F69B06A15}"/>
              </a:ext>
            </a:extLst>
          </p:cNvPr>
          <p:cNvSpPr txBox="1"/>
          <p:nvPr/>
        </p:nvSpPr>
        <p:spPr>
          <a:xfrm>
            <a:off x="1282045" y="282804"/>
            <a:ext cx="504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Attach the snaps of the functionalities here: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291377-D457-B7BB-AAAB-B52CD35AE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045" y="832296"/>
            <a:ext cx="2674852" cy="11964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D0A917-AA4E-F0BD-C8DD-B5D2E287D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045" y="2314027"/>
            <a:ext cx="2674852" cy="11126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2EFFAB-2283-17C7-DFE7-731FADAC5A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920" y="832296"/>
            <a:ext cx="4930567" cy="11964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3DDBF20-2E41-F656-9582-81E25E80E3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045" y="3711930"/>
            <a:ext cx="2674852" cy="144726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8C7ADE0-3E91-BD52-3811-FFAD9A4C52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920" y="2314027"/>
            <a:ext cx="7049853" cy="288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453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77F617-BA45-DBA7-9AA5-B0D55B81D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27" y="675248"/>
            <a:ext cx="6239583" cy="465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115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09C64E-9BA9-FBA8-473C-FEAC0EF2D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449" y="1593594"/>
            <a:ext cx="5894894" cy="38216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3592B6-00D1-8C42-D9D8-D9EE8FDE8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06" y="1593594"/>
            <a:ext cx="5564425" cy="38216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752535-BC82-157A-91C7-DB69BA207F44}"/>
              </a:ext>
            </a:extLst>
          </p:cNvPr>
          <p:cNvSpPr txBox="1"/>
          <p:nvPr/>
        </p:nvSpPr>
        <p:spPr>
          <a:xfrm>
            <a:off x="201105" y="933253"/>
            <a:ext cx="3371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Changing Server Name:</a:t>
            </a:r>
          </a:p>
        </p:txBody>
      </p:sp>
    </p:spTree>
    <p:extLst>
      <p:ext uri="{BB962C8B-B14F-4D97-AF65-F5344CB8AC3E}">
        <p14:creationId xmlns:p14="http://schemas.microsoft.com/office/powerpoint/2010/main" val="3965474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6E48BC-0F47-39BA-F254-5CFBD5AC3DE0}"/>
              </a:ext>
            </a:extLst>
          </p:cNvPr>
          <p:cNvSpPr txBox="1"/>
          <p:nvPr/>
        </p:nvSpPr>
        <p:spPr>
          <a:xfrm>
            <a:off x="772998" y="593889"/>
            <a:ext cx="448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Music Command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E24D6E-D56B-ABBB-8FAC-8E0FB5231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98" y="1328106"/>
            <a:ext cx="7826418" cy="15753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CC2B69-04C8-F665-ABDA-1DAA81495E75}"/>
              </a:ext>
            </a:extLst>
          </p:cNvPr>
          <p:cNvSpPr txBox="1"/>
          <p:nvPr/>
        </p:nvSpPr>
        <p:spPr>
          <a:xfrm flipH="1">
            <a:off x="912985" y="3383281"/>
            <a:ext cx="3432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Daily Message Event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9BB9B7-2115-5F82-D81D-8506C1A1C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97" y="4138877"/>
            <a:ext cx="2780907" cy="79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777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1DCCEA-8924-7B65-F8FD-05F0EA49CCF0}"/>
              </a:ext>
            </a:extLst>
          </p:cNvPr>
          <p:cNvSpPr txBox="1"/>
          <p:nvPr/>
        </p:nvSpPr>
        <p:spPr>
          <a:xfrm>
            <a:off x="857839" y="509047"/>
            <a:ext cx="2516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Help Command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4A4F28-E519-25F3-7F79-B031AFC95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839" y="959609"/>
            <a:ext cx="6089716" cy="497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47705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</TotalTime>
  <Words>77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Milestone 5</vt:lpstr>
      <vt:lpstr>Full 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5</dc:title>
  <dc:creator>DEVESH JANGIR</dc:creator>
  <cp:lastModifiedBy>DEVESH JANGIR</cp:lastModifiedBy>
  <cp:revision>5</cp:revision>
  <dcterms:created xsi:type="dcterms:W3CDTF">2022-11-05T13:08:50Z</dcterms:created>
  <dcterms:modified xsi:type="dcterms:W3CDTF">2023-01-26T17:57:58Z</dcterms:modified>
</cp:coreProperties>
</file>