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74" r:id="rId4"/>
    <p:sldId id="275" r:id="rId5"/>
    <p:sldId id="263" r:id="rId6"/>
    <p:sldId id="257" r:id="rId7"/>
    <p:sldId id="265" r:id="rId8"/>
    <p:sldId id="266" r:id="rId9"/>
    <p:sldId id="256" r:id="rId10"/>
    <p:sldId id="278" r:id="rId11"/>
    <p:sldId id="262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1E3D-5B78-4508-92F5-9DC8BAA0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805A-DA96-4EAF-A2AE-C809C980C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1202-5510-4BC6-9C4E-5A16225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3F1E-ACE3-4DB0-B867-405662FD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004B-E309-4CD0-8CE9-A3E8CB7A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3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B930-9BB1-4145-BD73-A575ACCC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3441-9E17-4D85-B94D-A2F99AE34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F2F9-1FD4-488D-AF52-A8D33D32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6903-3C12-4EF2-9304-7993AE2A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5654-7617-4063-AB68-843B78DC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991D3-CDBB-4C2C-90C3-FF088AB9E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1CAA-0E0A-4AFD-A608-C16AF83F9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26F7-7048-46AB-93E7-7AACD4AB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A054-5CAB-4F8F-B0A2-6F9659E0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7B59-3042-4755-86FB-14CFDDF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6C6-2DD1-4EC6-B1FD-7DDBFF75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1B59-27A8-4D07-AF0C-0B6BD43D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1115-D020-41F1-BAE4-810DD0B8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BB91-7C1B-480E-BEE2-93CA5C65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9750-EB46-43ED-B51B-2508F4E8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6F50-56F6-49B4-B449-648F4D5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BFFA0-0904-45BF-B271-4334CB96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0D3C-1F54-4E51-A29D-45F1C1B3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BDC4-78BB-4401-AB89-19BA70A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D2D-B857-45BA-AD50-A884540B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4F64-D713-4D3B-AD34-71140171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C6C6-9DE4-4BBB-9C97-ECC75C91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9E6E-CA90-437C-BA73-41C9DFCCC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E87A3-148B-4869-A178-CC3731B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00492-19D5-4385-B2DB-2DC92EB3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B1D0-574C-45E6-8068-68D0DC74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2A4F-6D5D-4936-85D7-07D3F327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C107-2443-450A-919C-C40AC461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36D7-B5C1-43F0-9A70-61B314CC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F1002-C471-4C62-A46F-BD2F4CBA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E3871-9784-4E36-B09B-62D2B2CD4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D6870-E03F-46CD-88CD-D52CE9D0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FA7B1-5FD0-43F1-B6EC-BAA0047D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87D76-7CA2-4B2B-982C-DC12CDA8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31A-286E-477C-BC31-DD68C97F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29D0C-E9DF-4E74-BD5E-3BE7360A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6623-BCC7-431B-8E3D-72816FD3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BA2F-D7DC-4E48-B3A7-643F3056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AAE51-CED8-445F-AAA0-7065C05B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BF064-5962-4D70-87C2-22AE55B4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5C8C9-9DF5-4916-9B3C-4ADFEAB4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AA59-1D8C-46BE-A300-1F3A8377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D4EA-522C-4627-B32D-0BA26E4C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9BB0B-5E3D-419C-BF3C-DE53E3068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84111-2280-460E-9EF8-6DFBDAC6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4CC36-73A2-4844-B0CA-AD4F625E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C567-1E53-414D-83BA-F1E868B5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008-B9B8-4A45-BDBA-A9CDA578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992D6-9858-494E-A756-B0575A869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3A665-88CA-4244-9710-D31ED4DB8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C4D-0095-4DD3-985F-C95674F6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9730C-19F1-4117-B032-39EAF09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EED1-761F-4248-A41A-B5E0E43E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9A607-AB40-4107-B478-F3BD31E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FBC11-30ED-4FDD-9B72-EE9E7F06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AD29-0FE0-4395-8516-15EBB4BAB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9B388-5036-4D19-9962-606500767AA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FABB-BBEE-4416-BFB3-20F821175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EA2E9-43E1-4817-A29E-9F127B4F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84D2-F58A-46B0-9388-888579EE0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D0C9B-E6D9-4395-8F1E-E95CB0CF2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7"/>
          <a:stretch/>
        </p:blipFill>
        <p:spPr>
          <a:xfrm>
            <a:off x="2060" y="-1"/>
            <a:ext cx="12189940" cy="68580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290092-17A1-4875-9AA6-1772873D9FCB}"/>
              </a:ext>
            </a:extLst>
          </p:cNvPr>
          <p:cNvSpPr/>
          <p:nvPr/>
        </p:nvSpPr>
        <p:spPr>
          <a:xfrm>
            <a:off x="-2468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ED385E-C0F0-406A-9400-178C969610D8}"/>
              </a:ext>
            </a:extLst>
          </p:cNvPr>
          <p:cNvSpPr txBox="1">
            <a:spLocks/>
          </p:cNvSpPr>
          <p:nvPr/>
        </p:nvSpPr>
        <p:spPr>
          <a:xfrm>
            <a:off x="335360" y="2828528"/>
            <a:ext cx="6837784" cy="2450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dirty="0">
                <a:solidFill>
                  <a:schemeClr val="bg1"/>
                </a:solidFill>
                <a:latin typeface="Merriweather Black" panose="00000A00000000000000" pitchFamily="2" charset="0"/>
              </a:rPr>
              <a:t>Predicting bike sharing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FCA379-2999-4E25-A5C5-98BFD79E7B4D}"/>
              </a:ext>
            </a:extLst>
          </p:cNvPr>
          <p:cNvSpPr txBox="1">
            <a:spLocks/>
          </p:cNvSpPr>
          <p:nvPr/>
        </p:nvSpPr>
        <p:spPr>
          <a:xfrm>
            <a:off x="407368" y="4916760"/>
            <a:ext cx="38164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IN" sz="2300"/>
          </a:p>
          <a:p>
            <a: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  <a:t>Alif Muhammed K S</a:t>
            </a:r>
            <a:b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</a:br>
            <a: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  <a:t>Devakumar K P</a:t>
            </a:r>
            <a:b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</a:br>
            <a: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  <a:t>Vivek L Alex</a:t>
            </a:r>
            <a:b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</a:br>
            <a:r>
              <a:rPr lang="en-IN" sz="2300">
                <a:solidFill>
                  <a:schemeClr val="bg1"/>
                </a:solidFill>
                <a:latin typeface="Merriweather Light" panose="00000400000000000000" pitchFamily="2" charset="0"/>
              </a:rPr>
              <a:t>Yogesh Kumar Selvan</a:t>
            </a:r>
            <a:endParaRPr lang="en-IN" sz="2300" dirty="0">
              <a:solidFill>
                <a:schemeClr val="bg1"/>
              </a:solidFill>
              <a:latin typeface="Merriweather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4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B38844-E760-4FC2-85A6-80006FEE1412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Merriweather Black" panose="00000A00000000000000" pitchFamily="2" charset="0"/>
              </a:rPr>
              <a:t>Pre-processing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A1A9A-866A-4970-8E52-BD2020283049}"/>
              </a:ext>
            </a:extLst>
          </p:cNvPr>
          <p:cNvSpPr/>
          <p:nvPr/>
        </p:nvSpPr>
        <p:spPr>
          <a:xfrm>
            <a:off x="1634836" y="1859339"/>
            <a:ext cx="298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Merriweather Light" panose="00000400000000000000" pitchFamily="2" charset="0"/>
              </a:rPr>
              <a:t>Min- Max Scaling</a:t>
            </a:r>
            <a:endParaRPr lang="en-US" dirty="0">
              <a:latin typeface="Merriweather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Initializing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Cyclic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4866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7CDC8-0F79-4C66-9EE1-E2A67197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77" y="928111"/>
            <a:ext cx="6126903" cy="5349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14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B38844-E760-4FC2-85A6-80006FEE1412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Merriweather Black" panose="00000A00000000000000" pitchFamily="2" charset="0"/>
              </a:rPr>
              <a:t>ML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A1A9A-866A-4970-8E52-BD2020283049}"/>
              </a:ext>
            </a:extLst>
          </p:cNvPr>
          <p:cNvSpPr/>
          <p:nvPr/>
        </p:nvSpPr>
        <p:spPr>
          <a:xfrm>
            <a:off x="1634836" y="1859339"/>
            <a:ext cx="2983346" cy="177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Merriweather Light" panose="00000400000000000000" pitchFamily="2" charset="0"/>
              </a:rPr>
              <a:t>T</a:t>
            </a:r>
            <a:r>
              <a:rPr lang="en-US" dirty="0">
                <a:latin typeface="Merriweather Light" panose="00000400000000000000" pitchFamily="2" charset="0"/>
              </a:rPr>
              <a:t>rain – Test Split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One – Hot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Model Fit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Predict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Accuracy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erriweather Light" panose="00000400000000000000" pitchFamily="2" charset="0"/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34359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D9998C-B8EA-434C-979C-79F58FC3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16" y="1559224"/>
            <a:ext cx="3840334" cy="4854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FAA9CD-BA56-44CA-962D-1590F425B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1" y="1586933"/>
            <a:ext cx="3768276" cy="47915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9864AC-DFAD-4F45-91C7-137FBB3E5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85" y="1515807"/>
            <a:ext cx="3784264" cy="4878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B447B7-CDB2-4D13-84A2-DD238C365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1" y="362436"/>
            <a:ext cx="8722048" cy="10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9BC017-597E-40E7-BCC0-E0299F09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3" y="2023069"/>
            <a:ext cx="11425314" cy="4423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A79DA9C-F13C-43EC-8BD7-90092C07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IN" dirty="0">
                <a:latin typeface="Merriweather Black" panose="00000A00000000000000" pitchFamily="2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63569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23e61e05-56bc-48f2-88c5-643cf839316b.jfif">
            <a:extLst>
              <a:ext uri="{FF2B5EF4-FFF2-40B4-BE49-F238E27FC236}">
                <a16:creationId xmlns:a16="http://schemas.microsoft.com/office/drawing/2014/main" id="{4ED1231F-3944-40E3-85FF-B334775E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6015"/>
            <a:ext cx="11310375" cy="3222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7647B8-E308-4924-8558-216902DD2EA6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Merriweather Black" panose="00000A00000000000000" pitchFamily="2" charset="0"/>
              </a:rPr>
              <a:t>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A1109-DC19-4D27-A249-1487B84FBCB5}"/>
              </a:ext>
            </a:extLst>
          </p:cNvPr>
          <p:cNvSpPr/>
          <p:nvPr/>
        </p:nvSpPr>
        <p:spPr>
          <a:xfrm>
            <a:off x="908991" y="3099666"/>
            <a:ext cx="4339798" cy="2138544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04522-6754-43DE-9FB2-1E0B223C303D}"/>
              </a:ext>
            </a:extLst>
          </p:cNvPr>
          <p:cNvSpPr/>
          <p:nvPr/>
        </p:nvSpPr>
        <p:spPr>
          <a:xfrm>
            <a:off x="5248789" y="3099666"/>
            <a:ext cx="4339799" cy="213854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3AC72-3148-481B-AF37-1FDC1255D193}"/>
              </a:ext>
            </a:extLst>
          </p:cNvPr>
          <p:cNvSpPr/>
          <p:nvPr/>
        </p:nvSpPr>
        <p:spPr>
          <a:xfrm>
            <a:off x="9586468" y="3099666"/>
            <a:ext cx="2324271" cy="2138544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45b44714-7186-41bd-a3bb-c8059d63f020.jfif">
            <a:extLst>
              <a:ext uri="{FF2B5EF4-FFF2-40B4-BE49-F238E27FC236}">
                <a16:creationId xmlns:a16="http://schemas.microsoft.com/office/drawing/2014/main" id="{76230412-9AF4-4053-A996-BA77DD8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70" y="1593967"/>
            <a:ext cx="4084576" cy="4139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C04476-510D-46C9-B3AA-A316DFF35379}"/>
              </a:ext>
            </a:extLst>
          </p:cNvPr>
          <p:cNvSpPr/>
          <p:nvPr/>
        </p:nvSpPr>
        <p:spPr>
          <a:xfrm>
            <a:off x="9120336" y="3284984"/>
            <a:ext cx="33248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erriweather Black" panose="00000A00000000000000" pitchFamily="2" charset="0"/>
              </a:rPr>
              <a:t>Temperature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Merriweather Black" panose="00000A00000000000000" pitchFamily="2" charset="0"/>
              </a:rPr>
              <a:t>Feeling temperature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Merriweather Black" panose="00000A00000000000000" pitchFamily="2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Merriweather Black" panose="00000A00000000000000" pitchFamily="2" charset="0"/>
              </a:rPr>
              <a:t>Humidity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Merriweather Black" panose="00000A00000000000000" pitchFamily="2" charset="0"/>
              </a:rPr>
              <a:t>Windspeed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3A5D3A-DD58-4379-A147-8FB827BE2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45" y="1593967"/>
            <a:ext cx="1798512" cy="4139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AA7851-0DF6-413B-A480-87C0C7654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05" y="1387763"/>
            <a:ext cx="7813789" cy="5195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582D90-DBBF-43D7-9DC8-CA7E78E14B24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Merriweather Black" panose="00000A00000000000000" pitchFamily="2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8982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66F48-81BA-4533-9E39-FCE0B87E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" y="150088"/>
            <a:ext cx="6798016" cy="3278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FCEFEF-DC25-40C8-936E-034D78EED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09" y="3261685"/>
            <a:ext cx="6607024" cy="3441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197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DFEB63-179C-47D6-A586-F527FEA8B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" y="374121"/>
            <a:ext cx="4595258" cy="1546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73A9F-B6B7-4BBF-B8E4-4E3DD269E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36" y="2224638"/>
            <a:ext cx="7689246" cy="4633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78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16853-4382-48D5-AB14-7C670AD1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7" y="422945"/>
            <a:ext cx="3284505" cy="1036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0C234-C030-44A6-B1FA-7A7F1F026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11" y="1716034"/>
            <a:ext cx="7666384" cy="4534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80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49571-62D3-4543-85AC-715C2D8EF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5" y="1518920"/>
            <a:ext cx="7803455" cy="5123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0D-3B2A-4E3F-B28C-27A93BBBB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5" y="215670"/>
            <a:ext cx="9235440" cy="960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004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42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Merriweather Black</vt:lpstr>
      <vt:lpstr>Merriweather Light</vt:lpstr>
      <vt:lpstr>Office Theme</vt:lpstr>
      <vt:lpstr>PowerPoint Presentation</vt:lpstr>
      <vt:lpstr>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Devakumar kp</dc:creator>
  <cp:lastModifiedBy>Devakumar kp</cp:lastModifiedBy>
  <cp:revision>11</cp:revision>
  <dcterms:created xsi:type="dcterms:W3CDTF">2019-12-16T03:07:31Z</dcterms:created>
  <dcterms:modified xsi:type="dcterms:W3CDTF">2019-12-18T18:31:41Z</dcterms:modified>
</cp:coreProperties>
</file>