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71" r:id="rId8"/>
    <p:sldId id="262" r:id="rId9"/>
    <p:sldId id="267" r:id="rId10"/>
    <p:sldId id="265" r:id="rId11"/>
    <p:sldId id="268" r:id="rId12"/>
    <p:sldId id="270" r:id="rId13"/>
    <p:sldId id="264" r:id="rId14"/>
    <p:sldId id="269" r:id="rId15"/>
    <p:sldId id="27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1E3D-5B78-4508-92F5-9DC8BAA08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6805A-DA96-4EAF-A2AE-C809C980C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1202-5510-4BC6-9C4E-5A162258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B388-5036-4D19-9962-606500767AA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3F1E-ACE3-4DB0-B867-405662FD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4004B-E309-4CD0-8CE9-A3E8CB7A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4D2-F58A-46B0-9388-888579EE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3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B930-9BB1-4145-BD73-A575ACCC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93441-9E17-4D85-B94D-A2F99AE34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DF2F9-1FD4-488D-AF52-A8D33D32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B388-5036-4D19-9962-606500767AA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D6903-3C12-4EF2-9304-7993AE2A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95654-7617-4063-AB68-843B78DC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4D2-F58A-46B0-9388-888579EE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3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991D3-CDBB-4C2C-90C3-FF088AB9E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B1CAA-0E0A-4AFD-A608-C16AF83F9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D26F7-7048-46AB-93E7-7AACD4AB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B388-5036-4D19-9962-606500767AA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BA054-5CAB-4F8F-B0A2-6F9659E0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37B59-3042-4755-86FB-14CFDDF4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4D2-F58A-46B0-9388-888579EE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C6C6-2DD1-4EC6-B1FD-7DDBFF75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1B59-27A8-4D07-AF0C-0B6BD43DD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C1115-D020-41F1-BAE4-810DD0B8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B388-5036-4D19-9962-606500767AA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ABB91-7C1B-480E-BEE2-93CA5C65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49750-EB46-43ED-B51B-2508F4E8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4D2-F58A-46B0-9388-888579EE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2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6F50-56F6-49B4-B449-648F4D52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BFFA0-0904-45BF-B271-4334CB965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70D3C-1F54-4E51-A29D-45F1C1B3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B388-5036-4D19-9962-606500767AA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ABDC4-78BB-4401-AB89-19BA70A9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9BD2D-B857-45BA-AD50-A884540B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4D2-F58A-46B0-9388-888579EE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2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4F64-D713-4D3B-AD34-71140171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DC6C6-9DE4-4BBB-9C97-ECC75C91F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9E6E-CA90-437C-BA73-41C9DFCCC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E87A3-148B-4869-A178-CC3731B2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B388-5036-4D19-9962-606500767AA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00492-19D5-4385-B2DB-2DC92EB3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7B1D0-574C-45E6-8068-68D0DC74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4D2-F58A-46B0-9388-888579EE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3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2A4F-6D5D-4936-85D7-07D3F327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5C107-2443-450A-919C-C40AC4617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736D7-B5C1-43F0-9A70-61B314CC8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F1002-C471-4C62-A46F-BD2F4CBA8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E3871-9784-4E36-B09B-62D2B2CD4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D6870-E03F-46CD-88CD-D52CE9D0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B388-5036-4D19-9962-606500767AA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FA7B1-5FD0-43F1-B6EC-BAA0047D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87D76-7CA2-4B2B-982C-DC12CDA8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4D2-F58A-46B0-9388-888579EE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6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31A-286E-477C-BC31-DD68C97F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29D0C-E9DF-4E74-BD5E-3BE7360A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B388-5036-4D19-9962-606500767AA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06623-BCC7-431B-8E3D-72816FD3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BBA2F-D7DC-4E48-B3A7-643F3056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4D2-F58A-46B0-9388-888579EE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AAE51-CED8-445F-AAA0-7065C05B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B388-5036-4D19-9962-606500767AA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BF064-5962-4D70-87C2-22AE55B4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5C8C9-9DF5-4916-9B3C-4ADFEAB4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4D2-F58A-46B0-9388-888579EE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2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AA59-1D8C-46BE-A300-1F3A8377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D4EA-522C-4627-B32D-0BA26E4CA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9BB0B-5E3D-419C-BF3C-DE53E3068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84111-2280-460E-9EF8-6DFBDAC6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B388-5036-4D19-9962-606500767AA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4CC36-73A2-4844-B0CA-AD4F625E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4C567-1E53-414D-83BA-F1E868B5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4D2-F58A-46B0-9388-888579EE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1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8008-B9B8-4A45-BDBA-A9CDA578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992D6-9858-494E-A756-B0575A869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3A665-88CA-4244-9710-D31ED4DB8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C4D-0095-4DD3-985F-C95674F6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B388-5036-4D19-9962-606500767AA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9730C-19F1-4117-B032-39EAF095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BEED1-761F-4248-A41A-B5E0E43E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4D2-F58A-46B0-9388-888579EE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3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9A607-AB40-4107-B478-F3BD31EB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FBC11-30ED-4FDD-9B72-EE9E7F067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AD29-0FE0-4395-8516-15EBB4BAB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9B388-5036-4D19-9962-606500767AA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BFABB-BBEE-4416-BFB3-20F821175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EA2E9-43E1-4817-A29E-9F127B4F3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884D2-F58A-46B0-9388-888579EE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3DCBE1-A161-44FD-848D-4B2BEB094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233" y="0"/>
            <a:ext cx="10304767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E9C228-5203-42D3-94EE-1D099DE609D0}"/>
              </a:ext>
            </a:extLst>
          </p:cNvPr>
          <p:cNvSpPr/>
          <p:nvPr/>
        </p:nvSpPr>
        <p:spPr>
          <a:xfrm>
            <a:off x="0" y="0"/>
            <a:ext cx="12441382" cy="704664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24F4A5-1EE0-42EC-81A0-CE586AC112C8}"/>
              </a:ext>
            </a:extLst>
          </p:cNvPr>
          <p:cNvSpPr txBox="1">
            <a:spLocks/>
          </p:cNvSpPr>
          <p:nvPr/>
        </p:nvSpPr>
        <p:spPr>
          <a:xfrm>
            <a:off x="1366982" y="2262909"/>
            <a:ext cx="10160000" cy="206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IN" sz="8000" dirty="0">
                <a:solidFill>
                  <a:schemeClr val="bg1"/>
                </a:solidFill>
                <a:latin typeface="Merriweather Black" panose="00000A00000000000000" pitchFamily="2" charset="0"/>
              </a:rPr>
              <a:t>Retail Analysis &amp; Customer Segmentation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A090E-5632-4789-9121-80508F296F7B}"/>
              </a:ext>
            </a:extLst>
          </p:cNvPr>
          <p:cNvSpPr txBox="1">
            <a:spLocks/>
          </p:cNvSpPr>
          <p:nvPr/>
        </p:nvSpPr>
        <p:spPr>
          <a:xfrm>
            <a:off x="7258865" y="5105400"/>
            <a:ext cx="3416487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IN" sz="2300" b="1" dirty="0" err="1">
                <a:solidFill>
                  <a:schemeClr val="bg1"/>
                </a:solidFill>
                <a:latin typeface="Merriweather" panose="00000500000000000000" pitchFamily="2" charset="0"/>
              </a:rPr>
              <a:t>Alif</a:t>
            </a:r>
            <a:r>
              <a:rPr lang="en-IN" sz="2300" b="1" dirty="0">
                <a:solidFill>
                  <a:schemeClr val="bg1"/>
                </a:solidFill>
                <a:latin typeface="Merriweather" panose="00000500000000000000" pitchFamily="2" charset="0"/>
              </a:rPr>
              <a:t> Muhammed K S</a:t>
            </a:r>
            <a:br>
              <a:rPr lang="en-IN" sz="2300" b="1" dirty="0">
                <a:solidFill>
                  <a:schemeClr val="bg1"/>
                </a:solidFill>
                <a:latin typeface="Merriweather" panose="00000500000000000000" pitchFamily="2" charset="0"/>
              </a:rPr>
            </a:br>
            <a:r>
              <a:rPr lang="en-IN" sz="2300" b="1" dirty="0">
                <a:solidFill>
                  <a:schemeClr val="bg1"/>
                </a:solidFill>
                <a:latin typeface="Merriweather" panose="00000500000000000000" pitchFamily="2" charset="0"/>
              </a:rPr>
              <a:t>Devakumar K P</a:t>
            </a:r>
            <a:br>
              <a:rPr lang="en-IN" sz="2300" b="1" dirty="0">
                <a:solidFill>
                  <a:schemeClr val="bg1"/>
                </a:solidFill>
                <a:latin typeface="Merriweather" panose="00000500000000000000" pitchFamily="2" charset="0"/>
              </a:rPr>
            </a:br>
            <a:r>
              <a:rPr lang="en-IN" sz="2300" b="1" dirty="0">
                <a:solidFill>
                  <a:schemeClr val="bg1"/>
                </a:solidFill>
                <a:latin typeface="Merriweather" panose="00000500000000000000" pitchFamily="2" charset="0"/>
              </a:rPr>
              <a:t>Vivek L Alex</a:t>
            </a:r>
            <a:br>
              <a:rPr lang="en-IN" sz="2300" b="1" dirty="0">
                <a:solidFill>
                  <a:schemeClr val="bg1"/>
                </a:solidFill>
                <a:latin typeface="Merriweather" panose="00000500000000000000" pitchFamily="2" charset="0"/>
              </a:rPr>
            </a:br>
            <a:r>
              <a:rPr lang="en-IN" sz="2300" b="1" dirty="0">
                <a:solidFill>
                  <a:schemeClr val="bg1"/>
                </a:solidFill>
                <a:latin typeface="Merriweather" panose="00000500000000000000" pitchFamily="2" charset="0"/>
              </a:rPr>
              <a:t>Yogesh Kumar Selvan</a:t>
            </a:r>
          </a:p>
        </p:txBody>
      </p:sp>
    </p:spTree>
    <p:extLst>
      <p:ext uri="{BB962C8B-B14F-4D97-AF65-F5344CB8AC3E}">
        <p14:creationId xmlns:p14="http://schemas.microsoft.com/office/powerpoint/2010/main" val="361004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3E1DE5-EC4B-40B9-A643-B96B79BAA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49280" cy="3231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BC0567-ED19-47E5-9FB4-79DDD355B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1160"/>
            <a:ext cx="6858594" cy="3063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24F4BC-1AFA-47D9-B7EB-1E4D04F458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012" y="2697018"/>
            <a:ext cx="5371450" cy="416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5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4FC6D3-FD40-45C3-AEFD-E00FB151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763" y="2345892"/>
            <a:ext cx="7850910" cy="1083108"/>
          </a:xfrm>
        </p:spPr>
        <p:txBody>
          <a:bodyPr>
            <a:noAutofit/>
          </a:bodyPr>
          <a:lstStyle/>
          <a:p>
            <a:pPr algn="l"/>
            <a:r>
              <a:rPr lang="en-IN" sz="8000" dirty="0">
                <a:latin typeface="Merriweather Black" panose="00000A00000000000000" pitchFamily="2" charset="0"/>
              </a:rPr>
              <a:t>RFM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60066F-83F4-4E5F-A318-FD29FEB9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765" y="3618346"/>
            <a:ext cx="9578108" cy="6326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Merriweather Light" panose="00000400000000000000" pitchFamily="2" charset="0"/>
              </a:rPr>
              <a:t>Recency, Frequency, Monitory of each customer</a:t>
            </a:r>
          </a:p>
        </p:txBody>
      </p:sp>
    </p:spTree>
    <p:extLst>
      <p:ext uri="{BB962C8B-B14F-4D97-AF65-F5344CB8AC3E}">
        <p14:creationId xmlns:p14="http://schemas.microsoft.com/office/powerpoint/2010/main" val="2108898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91CF6F-E56A-441D-823F-831C6FCD1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5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54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9011F7-08DB-4F45-9D7B-9BB709B9D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21" y="693425"/>
            <a:ext cx="7468247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89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AEE89D-FEEC-4EFF-BC82-52A05B26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763" y="2345892"/>
            <a:ext cx="10280073" cy="1083108"/>
          </a:xfrm>
        </p:spPr>
        <p:txBody>
          <a:bodyPr>
            <a:noAutofit/>
          </a:bodyPr>
          <a:lstStyle/>
          <a:p>
            <a:pPr algn="l"/>
            <a:r>
              <a:rPr lang="en-IN" sz="8000" dirty="0">
                <a:latin typeface="Merriweather Black" panose="00000A00000000000000" pitchFamily="2" charset="0"/>
              </a:rPr>
              <a:t>K Means Clustering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72DB03-6E91-46C4-9D87-3ECB8B458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765" y="3618346"/>
            <a:ext cx="9578108" cy="6326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Merriweather Light" panose="00000400000000000000" pitchFamily="2" charset="0"/>
              </a:rPr>
              <a:t>Unsupervised Clustering of customers based on RFM</a:t>
            </a:r>
          </a:p>
        </p:txBody>
      </p:sp>
    </p:spTree>
    <p:extLst>
      <p:ext uri="{BB962C8B-B14F-4D97-AF65-F5344CB8AC3E}">
        <p14:creationId xmlns:p14="http://schemas.microsoft.com/office/powerpoint/2010/main" val="240723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D98DAA-A71F-48A1-B576-62B56DF48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49" y="1343024"/>
            <a:ext cx="8343902" cy="417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0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6103B7-5B3B-443B-86EC-52229DEFB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0" y="190476"/>
            <a:ext cx="5951736" cy="2065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2EF550-22CA-46EC-8F1D-96352750C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296" y="1856531"/>
            <a:ext cx="5128704" cy="5075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DAAE6-2D54-45AB-B608-9074E424B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0" y="2357275"/>
            <a:ext cx="7483488" cy="8001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8374C5-F4ED-4DC0-B4D9-9E17E923E2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0" y="3259044"/>
            <a:ext cx="6043184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5929C4-4FE4-46B0-86BB-E2253315A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73" y="1660618"/>
            <a:ext cx="9167654" cy="45342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5C8667F-2CCF-4648-9707-F71E607A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algn="l"/>
            <a:r>
              <a:rPr lang="en-IN" dirty="0">
                <a:latin typeface="Merriweather Black" panose="00000A00000000000000" pitchFamily="2" charset="0"/>
              </a:rPr>
              <a:t>Libraries and Dataset</a:t>
            </a:r>
          </a:p>
        </p:txBody>
      </p:sp>
    </p:spTree>
    <p:extLst>
      <p:ext uri="{BB962C8B-B14F-4D97-AF65-F5344CB8AC3E}">
        <p14:creationId xmlns:p14="http://schemas.microsoft.com/office/powerpoint/2010/main" val="69896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540550-D68B-4734-ABFC-8A00F318F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24" y="1593449"/>
            <a:ext cx="4861981" cy="28120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1D81E9-EA47-4200-BCA6-52FED5753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4" y="1904868"/>
            <a:ext cx="3596952" cy="3048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3174E7-0554-435F-B8E5-A5B653B64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52" y="4750023"/>
            <a:ext cx="3193057" cy="1745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90EEA41-1776-4A4F-84E3-DD46E144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algn="l"/>
            <a:r>
              <a:rPr lang="en-IN" dirty="0">
                <a:latin typeface="Merriweather Black" panose="00000A00000000000000" pitchFamily="2" charset="0"/>
              </a:rPr>
              <a:t>Overview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143066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DA29BE-211A-436E-892A-5C3393323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456" y="1514425"/>
            <a:ext cx="9262962" cy="50689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DE1A648-3B8B-4094-9B4A-3CD2532F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algn="l"/>
            <a:r>
              <a:rPr lang="en-IN" dirty="0">
                <a:latin typeface="Merriweather Black" panose="00000A00000000000000" pitchFamily="2" charset="0"/>
              </a:rPr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308544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2BFB03-CFE4-4202-BCBA-8006E78C4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89" y="1417638"/>
            <a:ext cx="5978506" cy="50817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D0061C-F09C-4BB6-ACB3-F117F01A9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48" y="5495781"/>
            <a:ext cx="5984945" cy="4547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D7A29B8-0A43-4A07-AB4F-30B05ED9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algn="l"/>
            <a:r>
              <a:rPr lang="en-IN" dirty="0">
                <a:latin typeface="Merriweather Black" panose="00000A00000000000000" pitchFamily="2" charset="0"/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423799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3FCC15-362A-4B02-B710-D2D6C942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763" y="2345892"/>
            <a:ext cx="6216073" cy="1083108"/>
          </a:xfrm>
        </p:spPr>
        <p:txBody>
          <a:bodyPr>
            <a:noAutofit/>
          </a:bodyPr>
          <a:lstStyle/>
          <a:p>
            <a:pPr algn="l"/>
            <a:r>
              <a:rPr lang="en-IN" sz="8000" dirty="0">
                <a:latin typeface="Merriweather Black" panose="00000A00000000000000" pitchFamily="2" charset="0"/>
              </a:rPr>
              <a:t>Pareto Rule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919647-B9C3-49ED-AE02-78409BDC2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765" y="3618346"/>
            <a:ext cx="9578108" cy="6326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Merriweather Light" panose="00000400000000000000" pitchFamily="2" charset="0"/>
              </a:rPr>
              <a:t>What % of customers gives us the 80% of the revenue</a:t>
            </a:r>
          </a:p>
        </p:txBody>
      </p:sp>
    </p:spTree>
    <p:extLst>
      <p:ext uri="{BB962C8B-B14F-4D97-AF65-F5344CB8AC3E}">
        <p14:creationId xmlns:p14="http://schemas.microsoft.com/office/powerpoint/2010/main" val="274899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39DE1D-F383-4C51-A89E-C0509EC33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085850"/>
            <a:ext cx="83058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4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69616-47FB-4CE0-9D91-2F5B42CFF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6" y="306740"/>
            <a:ext cx="7094835" cy="3840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6A8942-0072-44B4-9344-3D123BEFE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542" y="2590430"/>
            <a:ext cx="6439458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7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340285-1256-4171-87CD-08E4B0B9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763" y="2345892"/>
            <a:ext cx="8746837" cy="1083108"/>
          </a:xfrm>
        </p:spPr>
        <p:txBody>
          <a:bodyPr>
            <a:noAutofit/>
          </a:bodyPr>
          <a:lstStyle/>
          <a:p>
            <a:pPr algn="l"/>
            <a:r>
              <a:rPr lang="en-IN" sz="8000" dirty="0">
                <a:latin typeface="Merriweather Black" panose="00000A00000000000000" pitchFamily="2" charset="0"/>
              </a:rPr>
              <a:t>Cohort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1BECF4-08DA-4533-9F25-66ED1803E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765" y="3618346"/>
            <a:ext cx="9578108" cy="6326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Merriweather Light" panose="00000400000000000000" pitchFamily="2" charset="0"/>
              </a:rPr>
              <a:t>What % of the each month’s customers comes back</a:t>
            </a:r>
          </a:p>
        </p:txBody>
      </p:sp>
    </p:spTree>
    <p:extLst>
      <p:ext uri="{BB962C8B-B14F-4D97-AF65-F5344CB8AC3E}">
        <p14:creationId xmlns:p14="http://schemas.microsoft.com/office/powerpoint/2010/main" val="383603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64</Words>
  <Application>Microsoft Office PowerPoint</Application>
  <PresentationFormat>Widescreen</PresentationFormat>
  <Paragraphs>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Merriweather</vt:lpstr>
      <vt:lpstr>Merriweather Black</vt:lpstr>
      <vt:lpstr>Merriweather Light</vt:lpstr>
      <vt:lpstr>Office Theme</vt:lpstr>
      <vt:lpstr>PowerPoint Presentation</vt:lpstr>
      <vt:lpstr>Libraries and Dataset</vt:lpstr>
      <vt:lpstr>Overview of the Dataset</vt:lpstr>
      <vt:lpstr>Pre-processing</vt:lpstr>
      <vt:lpstr>Data Cleaning</vt:lpstr>
      <vt:lpstr>Pareto Rule</vt:lpstr>
      <vt:lpstr>PowerPoint Presentation</vt:lpstr>
      <vt:lpstr>PowerPoint Presentation</vt:lpstr>
      <vt:lpstr>Cohort Analysis</vt:lpstr>
      <vt:lpstr>PowerPoint Presentation</vt:lpstr>
      <vt:lpstr>RFM Analysis</vt:lpstr>
      <vt:lpstr>PowerPoint Presentation</vt:lpstr>
      <vt:lpstr>PowerPoint Presentation</vt:lpstr>
      <vt:lpstr>K Means Clustering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Devakumar kp</dc:creator>
  <cp:lastModifiedBy>Devakumar kp</cp:lastModifiedBy>
  <cp:revision>15</cp:revision>
  <dcterms:created xsi:type="dcterms:W3CDTF">2019-12-16T03:07:31Z</dcterms:created>
  <dcterms:modified xsi:type="dcterms:W3CDTF">2019-12-18T18:31:44Z</dcterms:modified>
</cp:coreProperties>
</file>