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8" r:id="rId4"/>
    <p:sldId id="257" r:id="rId5"/>
    <p:sldId id="262" r:id="rId6"/>
    <p:sldId id="259" r:id="rId7"/>
    <p:sldId id="265" r:id="rId8"/>
    <p:sldId id="258" r:id="rId9"/>
    <p:sldId id="276" r:id="rId10"/>
    <p:sldId id="270" r:id="rId11"/>
    <p:sldId id="273" r:id="rId12"/>
    <p:sldId id="274" r:id="rId13"/>
    <p:sldId id="260" r:id="rId14"/>
    <p:sldId id="261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E3E"/>
    <a:srgbClr val="251E3E"/>
    <a:srgbClr val="451E3E"/>
    <a:srgbClr val="651E3E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4680-13F0-4BBC-906A-19C88F6B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A51AA-B006-4F8D-B9EF-80F3A41EC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519-0FFF-47FB-BEFC-42815F9A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7F0-FAC3-4E09-A36B-053C995E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026A-A274-4D67-B4A2-969CC347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2E9-9ACC-44BF-AAD7-98C23B99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A23B1-AACE-42C8-9D9B-9411290E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DE3D-7B7F-41B5-B25B-58804A21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E7D2-0188-4C4D-ADE9-B099FF88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9696-5AF7-4362-AEF5-96140130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2E58B-3462-4B0F-BCB9-26DBE5EE1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4608C-3483-4EE5-94BD-F1397C2B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999C-E057-48AB-83DA-92085A4D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F7D2-02B4-4C68-92AC-8FAAC2D5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8C20-45A0-4177-91AB-1F3E0711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6FA0-1109-4529-B00B-7B32645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91F2-8E09-4659-9179-CD6A1836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DB51-6CB9-4D60-B5EA-713FE4C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98D1-C001-4EB9-86CF-4C1FB630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FB1A-4C97-4C2F-B1DE-F9B40011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F8FA-CD38-4CA0-9A0A-4A869BAE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5977-CE1D-4C27-8020-FB9961E5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4ADD-6CA4-4AC0-AC71-76809123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EE19-EEE7-4CB1-956A-25C11D26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F26B-5F37-4855-86CD-1E381619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7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6B46-228E-49F2-A48F-838A729D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A3BF-FF6C-43D5-8307-9E794EA8C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EA69C-1717-4C49-A8E1-A308BD1F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D1131-2B10-4BE3-96AE-9C6679B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F93C-01B3-4FE9-AC08-98F193B7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8437-A300-4403-A833-8665F516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3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E13-FFFA-4A1B-A8B5-CF090BF3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EF12-08C9-426B-9481-3147D2AC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AD98-63B7-44EE-8378-F3811F24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74B9-8D85-4936-854D-D30E0BBC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5B6CB-8137-438F-B110-552E809B0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CAB2E-4EFF-4BB2-9612-78B44287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8DEE6-E1B7-4D21-84C5-C6D3E28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82CE7-B613-4179-BC74-5FF18685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3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96E0-B152-4C76-8691-8337C682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840F2-9C53-4427-9C25-C12562D7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F1C67-9A38-4CAA-B3DE-7D9E26AC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87C9D-1558-45EE-BC39-15AA6FF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6F9FC-BBB0-467E-9D25-5B7BFD4F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AB3DB-0B0D-436D-AB12-065C5F48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C0B73-D649-43D3-907D-AFFAEAC2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2CC5-C8C7-4637-8D35-FCC444C0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1974-D41A-4D0C-9029-F6BAD99F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BD82-FB84-4087-8117-03E7A757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BC6A-CE4A-4B79-B89D-05BC7917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C94C-5D34-4C0C-95C0-1E55603A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5559-A206-4944-B539-34822D9D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2E79-3D97-41C1-95D8-6FA8AE21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17648-08EF-4AAC-B870-C0E442718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205E-D98D-49B8-AC7F-DD11FE4D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8086-F068-485C-A3E9-8862C7A5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000D-D4C3-466E-934D-75EA1A62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1B805-FF28-4B0F-B408-9A9C1974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4F17F-34A4-4E17-9F4E-91817252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7D16-904A-444F-844A-45F0DE14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1E1A-4CD7-42BA-A56B-05965A2FA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28B2-033B-40A7-B1F1-3242137BC3E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AEF3-7715-4A7F-9579-45738BAD9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42E-2169-4A6A-B3F0-4C7D8F0C9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4F37-F95F-449B-86A1-5321F45CB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7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gurkan/airplane-crash-data-since-19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79870-117D-49D0-9908-FC56DF7D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852513-91B4-4F4B-9512-8F5540432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72AD2-1701-4895-9781-2ED89D70AA2F}"/>
              </a:ext>
            </a:extLst>
          </p:cNvPr>
          <p:cNvSpPr/>
          <p:nvPr/>
        </p:nvSpPr>
        <p:spPr>
          <a:xfrm>
            <a:off x="3563729" y="90679"/>
            <a:ext cx="8628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* Wilbur and Orville Wright made four brief flights at Kitty Hawk with their first powered aircraft.</a:t>
            </a:r>
            <a:endParaRPr lang="en-US" dirty="0">
              <a:solidFill>
                <a:schemeClr val="bg1"/>
              </a:solidFill>
              <a:latin typeface="SF Pro Display" panose="00000300000000000000" pitchFamily="50" charset="0"/>
              <a:ea typeface="SF Pro Display" panose="000003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0A5E2-6265-4E21-A7DA-A7AB04061AFE}"/>
              </a:ext>
            </a:extLst>
          </p:cNvPr>
          <p:cNvSpPr txBox="1"/>
          <p:nvPr/>
        </p:nvSpPr>
        <p:spPr>
          <a:xfrm flipH="1">
            <a:off x="102939" y="5792163"/>
            <a:ext cx="8545386" cy="1089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How safe is air travel?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1CB460-469E-448A-9701-1774BAC7FBD9}"/>
              </a:ext>
            </a:extLst>
          </p:cNvPr>
          <p:cNvCxnSpPr>
            <a:cxnSpLocks/>
          </p:cNvCxnSpPr>
          <p:nvPr/>
        </p:nvCxnSpPr>
        <p:spPr>
          <a:xfrm>
            <a:off x="8642838" y="5240215"/>
            <a:ext cx="0" cy="1502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3C6CE5-02F7-477E-A83B-90438D4C936D}"/>
              </a:ext>
            </a:extLst>
          </p:cNvPr>
          <p:cNvSpPr txBox="1"/>
          <p:nvPr/>
        </p:nvSpPr>
        <p:spPr>
          <a:xfrm>
            <a:off x="8785869" y="5172605"/>
            <a:ext cx="326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Alif</a:t>
            </a:r>
            <a:r>
              <a:rPr lang="en-US" sz="24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 Muhammed K S</a:t>
            </a:r>
          </a:p>
          <a:p>
            <a:r>
              <a:rPr lang="en-US" sz="24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Devakumar K P</a:t>
            </a:r>
          </a:p>
          <a:p>
            <a:r>
              <a:rPr lang="en-US" sz="24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Vivek L Alex</a:t>
            </a:r>
          </a:p>
          <a:p>
            <a:r>
              <a:rPr lang="en-US" sz="24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Yogesh Kumar Selvan</a:t>
            </a:r>
          </a:p>
        </p:txBody>
      </p:sp>
    </p:spTree>
    <p:extLst>
      <p:ext uri="{BB962C8B-B14F-4D97-AF65-F5344CB8AC3E}">
        <p14:creationId xmlns:p14="http://schemas.microsoft.com/office/powerpoint/2010/main" val="302987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5BD6F-525E-4034-BD30-46110ACD2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1694C-4142-4163-8C2E-408686612D2E}"/>
              </a:ext>
            </a:extLst>
          </p:cNvPr>
          <p:cNvSpPr/>
          <p:nvPr/>
        </p:nvSpPr>
        <p:spPr>
          <a:xfrm>
            <a:off x="500558" y="888051"/>
            <a:ext cx="8042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1. The Most Disastrous Airline Crashes ever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42B47-73A4-4528-89B3-26665902ABC8}"/>
              </a:ext>
            </a:extLst>
          </p:cNvPr>
          <p:cNvSpPr/>
          <p:nvPr/>
        </p:nvSpPr>
        <p:spPr>
          <a:xfrm>
            <a:off x="7918556" y="2951969"/>
            <a:ext cx="26789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2750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F20A3F-A0B0-45D7-9C92-A0FD736F7B74}"/>
              </a:ext>
            </a:extLst>
          </p:cNvPr>
          <p:cNvSpPr/>
          <p:nvPr/>
        </p:nvSpPr>
        <p:spPr>
          <a:xfrm>
            <a:off x="1903907" y="2910390"/>
            <a:ext cx="20553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583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F550F-7EFD-4C52-9FFB-1CF055998A0C}"/>
              </a:ext>
            </a:extLst>
          </p:cNvPr>
          <p:cNvSpPr/>
          <p:nvPr/>
        </p:nvSpPr>
        <p:spPr>
          <a:xfrm>
            <a:off x="2097335" y="4143628"/>
            <a:ext cx="3350597" cy="4572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On Air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C8CD6-D235-4DD6-86BD-F151E9188231}"/>
              </a:ext>
            </a:extLst>
          </p:cNvPr>
          <p:cNvSpPr/>
          <p:nvPr/>
        </p:nvSpPr>
        <p:spPr>
          <a:xfrm>
            <a:off x="8470750" y="4143628"/>
            <a:ext cx="3350597" cy="4572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2544801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5BD6F-525E-4034-BD30-46110ACD2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33CBC-9C67-4F0C-8561-CD0139B541F7}"/>
              </a:ext>
            </a:extLst>
          </p:cNvPr>
          <p:cNvSpPr/>
          <p:nvPr/>
        </p:nvSpPr>
        <p:spPr>
          <a:xfrm>
            <a:off x="500558" y="888051"/>
            <a:ext cx="11388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2. How many times did all the people died or no one died at 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EFC53-DD53-486E-B5F5-DE8D74B2FFC0}"/>
              </a:ext>
            </a:extLst>
          </p:cNvPr>
          <p:cNvSpPr/>
          <p:nvPr/>
        </p:nvSpPr>
        <p:spPr>
          <a:xfrm>
            <a:off x="8110580" y="2970257"/>
            <a:ext cx="14318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9EBBB-4BF4-43DE-A24E-6C1A6587A8D9}"/>
              </a:ext>
            </a:extLst>
          </p:cNvPr>
          <p:cNvSpPr/>
          <p:nvPr/>
        </p:nvSpPr>
        <p:spPr>
          <a:xfrm>
            <a:off x="2095931" y="2928678"/>
            <a:ext cx="26789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3514</a:t>
            </a:r>
          </a:p>
        </p:txBody>
      </p:sp>
    </p:spTree>
    <p:extLst>
      <p:ext uri="{BB962C8B-B14F-4D97-AF65-F5344CB8AC3E}">
        <p14:creationId xmlns:p14="http://schemas.microsoft.com/office/powerpoint/2010/main" val="3005789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5BD6F-525E-4034-BD30-46110ACD2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33CBC-9C67-4F0C-8561-CD0139B541F7}"/>
              </a:ext>
            </a:extLst>
          </p:cNvPr>
          <p:cNvSpPr/>
          <p:nvPr/>
        </p:nvSpPr>
        <p:spPr>
          <a:xfrm>
            <a:off x="500558" y="888051"/>
            <a:ext cx="11484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3. How many crashes during training, testing, and sight seeing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27913-FF37-41C4-A415-D547FF3408F2}"/>
              </a:ext>
            </a:extLst>
          </p:cNvPr>
          <p:cNvSpPr/>
          <p:nvPr/>
        </p:nvSpPr>
        <p:spPr>
          <a:xfrm>
            <a:off x="5282900" y="3063809"/>
            <a:ext cx="14318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ED2C2-8D37-478D-8CCA-53BD018C0430}"/>
              </a:ext>
            </a:extLst>
          </p:cNvPr>
          <p:cNvSpPr/>
          <p:nvPr/>
        </p:nvSpPr>
        <p:spPr>
          <a:xfrm>
            <a:off x="2077643" y="3063809"/>
            <a:ext cx="14318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512B0-D323-45FF-8AE1-00D9C48C9AE3}"/>
              </a:ext>
            </a:extLst>
          </p:cNvPr>
          <p:cNvSpPr/>
          <p:nvPr/>
        </p:nvSpPr>
        <p:spPr>
          <a:xfrm>
            <a:off x="8958707" y="3063809"/>
            <a:ext cx="14318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111394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BCB06-C600-43CE-9CBB-C21BB23F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0"/>
            <a:ext cx="107156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D3BFA2-BBE4-44F4-854F-1D617089CD3F}"/>
              </a:ext>
            </a:extLst>
          </p:cNvPr>
          <p:cNvSpPr txBox="1"/>
          <p:nvPr/>
        </p:nvSpPr>
        <p:spPr>
          <a:xfrm>
            <a:off x="3446586" y="237393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Flights </a:t>
            </a:r>
            <a:r>
              <a:rPr lang="en-US" sz="1600" dirty="0"/>
              <a:t>(in Lakhs) </a:t>
            </a:r>
            <a:r>
              <a:rPr lang="en-US" sz="2400" dirty="0"/>
              <a:t>&amp; Crashes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901082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DB1AC-7F99-4F2D-A4D6-5D115AA3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15"/>
            <a:ext cx="10752992" cy="6881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D5FA1-40F4-4D74-966B-414685868965}"/>
              </a:ext>
            </a:extLst>
          </p:cNvPr>
          <p:cNvSpPr txBox="1"/>
          <p:nvPr/>
        </p:nvSpPr>
        <p:spPr>
          <a:xfrm>
            <a:off x="3446586" y="237393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No. of Passengers </a:t>
            </a:r>
            <a:r>
              <a:rPr lang="en-US" sz="1600" dirty="0"/>
              <a:t>(in Lakhs) </a:t>
            </a:r>
            <a:r>
              <a:rPr lang="en-US" sz="2400" dirty="0"/>
              <a:t>&amp; Crashes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22295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90C89-FF24-4A35-BE26-8D0E182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"/>
          <a:stretch/>
        </p:blipFill>
        <p:spPr>
          <a:xfrm>
            <a:off x="1670538" y="0"/>
            <a:ext cx="8857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317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72C3F3-15FD-4B7F-9B8F-91F68736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39" y="0"/>
            <a:ext cx="8940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542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EC238E5-270F-4680-B7C3-D94300CAAC33}"/>
              </a:ext>
            </a:extLst>
          </p:cNvPr>
          <p:cNvSpPr/>
          <p:nvPr/>
        </p:nvSpPr>
        <p:spPr>
          <a:xfrm>
            <a:off x="261817" y="149425"/>
            <a:ext cx="2602568" cy="2602568"/>
          </a:xfrm>
          <a:prstGeom prst="ellipse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E89A-9952-458F-8B9B-DDBADFC61BD2}"/>
              </a:ext>
            </a:extLst>
          </p:cNvPr>
          <p:cNvSpPr txBox="1"/>
          <p:nvPr/>
        </p:nvSpPr>
        <p:spPr>
          <a:xfrm>
            <a:off x="565712" y="799462"/>
            <a:ext cx="194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Number of flights last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B17A3-F2A6-4E92-AC74-11E880B767C8}"/>
              </a:ext>
            </a:extLst>
          </p:cNvPr>
          <p:cNvSpPr txBox="1"/>
          <p:nvPr/>
        </p:nvSpPr>
        <p:spPr>
          <a:xfrm>
            <a:off x="565712" y="1412983"/>
            <a:ext cx="2694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F Compact Display" panose="020B0504030202060204" pitchFamily="34" charset="0"/>
                <a:ea typeface="SF Pro Display" panose="00000300000000000000" pitchFamily="50" charset="0"/>
              </a:rPr>
              <a:t>38.4 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FD0A5A-6A5C-451B-964E-385AA3ED3579}"/>
              </a:ext>
            </a:extLst>
          </p:cNvPr>
          <p:cNvSpPr/>
          <p:nvPr/>
        </p:nvSpPr>
        <p:spPr>
          <a:xfrm>
            <a:off x="2332932" y="2517227"/>
            <a:ext cx="3952939" cy="4081964"/>
          </a:xfrm>
          <a:prstGeom prst="ellipse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AC529-2CDC-4EB3-8C01-29AF3652E6F3}"/>
              </a:ext>
            </a:extLst>
          </p:cNvPr>
          <p:cNvSpPr txBox="1"/>
          <p:nvPr/>
        </p:nvSpPr>
        <p:spPr>
          <a:xfrm>
            <a:off x="2855741" y="3604102"/>
            <a:ext cx="3164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Number of passengers last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78946-8FB1-4FF7-9D07-F3FDB1D5E89E}"/>
              </a:ext>
            </a:extLst>
          </p:cNvPr>
          <p:cNvSpPr txBox="1"/>
          <p:nvPr/>
        </p:nvSpPr>
        <p:spPr>
          <a:xfrm>
            <a:off x="2855741" y="4304263"/>
            <a:ext cx="3164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4.1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B8FCC-1219-4B14-B849-8C26FBE8FD10}"/>
              </a:ext>
            </a:extLst>
          </p:cNvPr>
          <p:cNvSpPr/>
          <p:nvPr/>
        </p:nvSpPr>
        <p:spPr>
          <a:xfrm>
            <a:off x="6813727" y="202179"/>
            <a:ext cx="5116456" cy="5029244"/>
          </a:xfrm>
          <a:prstGeom prst="ellipse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6048E-60A7-424B-A83C-9211E6720A11}"/>
              </a:ext>
            </a:extLst>
          </p:cNvPr>
          <p:cNvSpPr/>
          <p:nvPr/>
        </p:nvSpPr>
        <p:spPr>
          <a:xfrm>
            <a:off x="7207896" y="1206159"/>
            <a:ext cx="432811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In the past year there were on average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9,728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 </a:t>
            </a:r>
          </a:p>
          <a:p>
            <a:pPr algn="ctr"/>
            <a:endParaRPr lang="en-US" dirty="0">
              <a:solidFill>
                <a:schemeClr val="bg1"/>
              </a:solidFill>
              <a:latin typeface="SF Pro Display" panose="00000300000000000000" pitchFamily="50" charset="0"/>
              <a:ea typeface="SF Pro Display" panose="00000300000000000000" pitchFamily="50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planes in the air at any moment,  carrying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1,270,406</a:t>
            </a:r>
            <a:r>
              <a:rPr lang="en-US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passengers</a:t>
            </a:r>
            <a:r>
              <a:rPr lang="en-US" sz="1600" dirty="0">
                <a:solidFill>
                  <a:schemeClr val="bg1"/>
                </a:solidFill>
                <a:latin typeface="SF Pro Display" panose="00000300000000000000" pitchFamily="50" charset="0"/>
                <a:ea typeface="SF Pro Display" panose="00000300000000000000" pitchFamily="50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866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13B9F-3575-43A9-92E3-6CC5DFCFB3FA}"/>
              </a:ext>
            </a:extLst>
          </p:cNvPr>
          <p:cNvSpPr/>
          <p:nvPr/>
        </p:nvSpPr>
        <p:spPr>
          <a:xfrm>
            <a:off x="1465384" y="1028343"/>
            <a:ext cx="82325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Date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 -Date of accident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Time - Local time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Location - Location of Crash</a:t>
            </a:r>
          </a:p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Operator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 - Airline or operator of the aircraft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Flight # - Flight number assigned by the aircraft operator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Route - Complete</a:t>
            </a:r>
          </a:p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AC Type 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- Aircraft type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Registration -ICAO Registration of the aircraft</a:t>
            </a:r>
          </a:p>
          <a:p>
            <a:pPr fontAlgn="base"/>
            <a:r>
              <a:rPr lang="en-US" b="0" i="0" dirty="0" err="1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cn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/ln - Construction or serial number / Line or fuselage number</a:t>
            </a:r>
          </a:p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Aboard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 - Total aboard (passengers / crew)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Aboard Passengers - Passengers aboard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Aboard Crew - Crew aboard</a:t>
            </a:r>
          </a:p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Fatalities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 - Total fatalities aboard (passengers / crew)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Fatalities Passengers - Total fatalities aboard – passengers</a:t>
            </a:r>
          </a:p>
          <a:p>
            <a:pPr fontAlgn="base"/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Fatalities Crew - Total fatalities aboard –crew</a:t>
            </a:r>
          </a:p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Ground</a:t>
            </a:r>
            <a:r>
              <a:rPr lang="en-US" dirty="0">
                <a:latin typeface="SF Pro Display" panose="00000300000000000000" pitchFamily="50" charset="0"/>
                <a:ea typeface="SF Pro Display" panose="00000300000000000000" pitchFamily="50" charset="0"/>
              </a:rPr>
              <a:t> - 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Total fatalities on ground</a:t>
            </a:r>
          </a:p>
          <a:p>
            <a:pPr fontAlgn="base"/>
            <a:r>
              <a:rPr lang="en-US" b="1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Summary</a:t>
            </a:r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 - Brief description of the accident and cause if known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5652C-C5D4-4B14-BFE7-1FE3B982A599}"/>
              </a:ext>
            </a:extLst>
          </p:cNvPr>
          <p:cNvSpPr/>
          <p:nvPr/>
        </p:nvSpPr>
        <p:spPr>
          <a:xfrm>
            <a:off x="287216" y="430494"/>
            <a:ext cx="6948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F Pro Display" panose="00000300000000000000" pitchFamily="50" charset="0"/>
                <a:ea typeface="SF Pro Display" panose="00000300000000000000" pitchFamily="50" charset="0"/>
              </a:rPr>
              <a:t>The aviation accident database throughout the world, from 1908-2019.</a:t>
            </a:r>
            <a:endParaRPr lang="en-US" dirty="0">
              <a:latin typeface="SF Pro Display" panose="00000300000000000000" pitchFamily="50" charset="0"/>
              <a:ea typeface="SF Pro Display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87727-15DB-41E5-8E4C-CB36C8DBED81}"/>
              </a:ext>
            </a:extLst>
          </p:cNvPr>
          <p:cNvSpPr/>
          <p:nvPr/>
        </p:nvSpPr>
        <p:spPr>
          <a:xfrm>
            <a:off x="5668107" y="6242840"/>
            <a:ext cx="721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F Pro Display" panose="00000300000000000000" pitchFamily="50" charset="0"/>
                <a:ea typeface="SF Pro Display" panose="00000300000000000000" pitchFamily="50" charset="0"/>
                <a:hlinkClick r:id="rId2"/>
              </a:rPr>
              <a:t>https://www.kaggle.com/cgurkan/airplane-crash-data-since-1908</a:t>
            </a:r>
            <a:endParaRPr lang="en-US" dirty="0">
              <a:latin typeface="SF Pro Display" panose="00000300000000000000" pitchFamily="50" charset="0"/>
              <a:ea typeface="SF Pro Display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6691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5DD47-C14F-44ED-9021-C6848FB0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740"/>
            <a:ext cx="12192000" cy="61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9465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DF8174-3F19-47CE-8390-1117DED54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7" y="657102"/>
            <a:ext cx="5650523" cy="5526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B2EE2-D4F2-463B-ADE1-C12CB0293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686"/>
            <a:ext cx="6240858" cy="55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82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E3D71-C9DE-4F9E-A391-AB8AA6E3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1" y="0"/>
            <a:ext cx="11127497" cy="685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5A9DC-B0E6-4D7C-9E9F-12E80054FE62}"/>
              </a:ext>
            </a:extLst>
          </p:cNvPr>
          <p:cNvSpPr txBox="1"/>
          <p:nvPr/>
        </p:nvSpPr>
        <p:spPr>
          <a:xfrm>
            <a:off x="0" y="25357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F Pro Display" panose="00000300000000000000" pitchFamily="50" charset="0"/>
                <a:ea typeface="SF Pro Display" panose="00000300000000000000" pitchFamily="50" charset="0"/>
              </a:rPr>
              <a:t>Country wise crash report</a:t>
            </a:r>
          </a:p>
        </p:txBody>
      </p:sp>
    </p:spTree>
    <p:extLst>
      <p:ext uri="{BB962C8B-B14F-4D97-AF65-F5344CB8AC3E}">
        <p14:creationId xmlns:p14="http://schemas.microsoft.com/office/powerpoint/2010/main" val="35291935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2C1FE4-39E8-4052-8262-214C6376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15" y="1253259"/>
            <a:ext cx="6796987" cy="5447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BC1F6-85A0-4D1C-8877-0FB86CCDEEA1}"/>
              </a:ext>
            </a:extLst>
          </p:cNvPr>
          <p:cNvSpPr txBox="1"/>
          <p:nvPr/>
        </p:nvSpPr>
        <p:spPr>
          <a:xfrm>
            <a:off x="383398" y="594902"/>
            <a:ext cx="439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F Pro Display" panose="00000300000000000000" pitchFamily="50" charset="0"/>
                <a:ea typeface="SF Pro Display" panose="00000300000000000000" pitchFamily="50" charset="0"/>
              </a:rPr>
              <a:t>Survival Rate in a Crash</a:t>
            </a:r>
          </a:p>
        </p:txBody>
      </p:sp>
    </p:spTree>
    <p:extLst>
      <p:ext uri="{BB962C8B-B14F-4D97-AF65-F5344CB8AC3E}">
        <p14:creationId xmlns:p14="http://schemas.microsoft.com/office/powerpoint/2010/main" val="21057987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16655-0EA3-4996-A9BB-0A5EEF5D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11" y="1602268"/>
            <a:ext cx="7296689" cy="5134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7657FE-19EA-47F8-BE89-EB1CF15A2C0F}"/>
              </a:ext>
            </a:extLst>
          </p:cNvPr>
          <p:cNvSpPr txBox="1"/>
          <p:nvPr/>
        </p:nvSpPr>
        <p:spPr>
          <a:xfrm>
            <a:off x="789731" y="725105"/>
            <a:ext cx="4299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F Pro Display" panose="00000300000000000000" pitchFamily="50" charset="0"/>
                <a:ea typeface="SF Pro Display" panose="00000300000000000000" pitchFamily="50" charset="0"/>
              </a:rPr>
              <a:t>Word cloud on description of crash data before 1950</a:t>
            </a:r>
          </a:p>
        </p:txBody>
      </p:sp>
    </p:spTree>
    <p:extLst>
      <p:ext uri="{BB962C8B-B14F-4D97-AF65-F5344CB8AC3E}">
        <p14:creationId xmlns:p14="http://schemas.microsoft.com/office/powerpoint/2010/main" val="20164524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5A2D7E-88FA-4B58-8B65-03B3904F4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07" y="1745783"/>
            <a:ext cx="6574985" cy="4472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0301E-A921-42B7-BAFF-389764C525DE}"/>
              </a:ext>
            </a:extLst>
          </p:cNvPr>
          <p:cNvSpPr txBox="1"/>
          <p:nvPr/>
        </p:nvSpPr>
        <p:spPr>
          <a:xfrm>
            <a:off x="640483" y="591621"/>
            <a:ext cx="429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F Pro Display" panose="00000300000000000000" pitchFamily="50" charset="0"/>
                <a:ea typeface="SF Pro Display" panose="00000300000000000000" pitchFamily="50" charset="0"/>
              </a:rPr>
              <a:t>Word cloud on description of crashes that resulted in ground fatalities</a:t>
            </a:r>
          </a:p>
        </p:txBody>
      </p:sp>
    </p:spTree>
    <p:extLst>
      <p:ext uri="{BB962C8B-B14F-4D97-AF65-F5344CB8AC3E}">
        <p14:creationId xmlns:p14="http://schemas.microsoft.com/office/powerpoint/2010/main" val="1567805110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314</Words>
  <Application>Microsoft Office PowerPoint</Application>
  <PresentationFormat>Widescreen</PresentationFormat>
  <Paragraphs>53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SF Compact Display</vt:lpstr>
      <vt:lpstr>SF Pro Display</vt:lpstr>
      <vt:lpstr>SF Pro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Devakumar kp</dc:creator>
  <cp:lastModifiedBy>Devakumar kp</cp:lastModifiedBy>
  <cp:revision>32</cp:revision>
  <dcterms:created xsi:type="dcterms:W3CDTF">2019-11-05T15:18:30Z</dcterms:created>
  <dcterms:modified xsi:type="dcterms:W3CDTF">2019-11-06T03:51:10Z</dcterms:modified>
</cp:coreProperties>
</file>