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7" r:id="rId4"/>
    <p:sldId id="271" r:id="rId5"/>
    <p:sldId id="273" r:id="rId6"/>
    <p:sldId id="272" r:id="rId7"/>
    <p:sldId id="274" r:id="rId8"/>
    <p:sldId id="275" r:id="rId9"/>
    <p:sldId id="280" r:id="rId10"/>
    <p:sldId id="281" r:id="rId11"/>
    <p:sldId id="282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 showGuides="1">
      <p:cViewPr varScale="1">
        <p:scale>
          <a:sx n="61" d="100"/>
          <a:sy n="61" d="100"/>
        </p:scale>
        <p:origin x="-1360" y="-56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hyperlink" Target="https://v6.exchangerate-api.com/v6/" TargetMode="External"/><Relationship Id="rId5" Type="http://schemas.openxmlformats.org/officeDocument/2006/relationships/hyperlink" Target="https://flagcdn.com/48x36/" TargetMode="External"/><Relationship Id="rId4" Type="http://schemas.openxmlformats.org/officeDocument/2006/relationships/hyperlink" Target="https://developer.mozilla.org/en-US/docs/Web/CSS/color" TargetMode="External"/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s://www.freepik.com/free-photos-vectors/dollar-logo" TargetMode="External"/><Relationship Id="rId1" Type="http://schemas.openxmlformats.org/officeDocument/2006/relationships/hyperlink" Target="https://www.freepik.com/free-photos-vectors/gradient-backgroun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740" y="862330"/>
            <a:ext cx="6624955" cy="205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Front End Engineering</a:t>
            </a:r>
            <a:endParaRPr lang="en-IN" altLang="en-US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alt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Project</a:t>
            </a:r>
            <a:endParaRPr lang="en-IN" altLang="en-US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alt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CURRENCY CONVERTER</a:t>
            </a:r>
            <a:endParaRPr lang="en-IN" altLang="en-US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636912"/>
            <a:ext cx="6192688" cy="2462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Team Details</a:t>
            </a:r>
            <a:r>
              <a:rPr lang="en-US" sz="2000" dirty="0" smtClean="0"/>
              <a:t>: </a:t>
            </a:r>
            <a:r>
              <a:rPr lang="en-US" sz="2000" b="1" dirty="0" err="1" smtClean="0"/>
              <a:t>Pallavi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Thakur</a:t>
            </a:r>
            <a:r>
              <a:rPr lang="en-US" sz="2000" b="1" dirty="0" smtClean="0"/>
              <a:t> (2310990844)</a:t>
            </a:r>
            <a:endParaRPr lang="en-US" sz="2000" b="1" dirty="0"/>
          </a:p>
          <a:p>
            <a:pPr algn="just"/>
            <a:r>
              <a:rPr lang="en-US" sz="2000" b="1" dirty="0"/>
              <a:t>	         Madhav Keshav Singla (2310991366)</a:t>
            </a:r>
            <a:endParaRPr lang="en-US" sz="2000" b="1" dirty="0"/>
          </a:p>
          <a:p>
            <a:pPr algn="just"/>
            <a:r>
              <a:rPr lang="en-US" sz="2000" b="1" dirty="0"/>
              <a:t>	</a:t>
            </a:r>
            <a:r>
              <a:rPr lang="en-US" sz="2000" b="1" dirty="0" smtClean="0"/>
              <a:t>         </a:t>
            </a:r>
            <a:r>
              <a:rPr lang="en-US" sz="2000" b="1" dirty="0" err="1" smtClean="0"/>
              <a:t>Dhruv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Suneja</a:t>
            </a:r>
            <a:r>
              <a:rPr lang="en-US" sz="2000" b="1" dirty="0" smtClean="0"/>
              <a:t> (2310991367)</a:t>
            </a:r>
            <a:endParaRPr lang="en-US" sz="2000" b="1" dirty="0" smtClean="0"/>
          </a:p>
          <a:p>
            <a:endParaRPr lang="en-US" sz="2000" b="1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Gunjan Thakur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16010" y="184785"/>
            <a:ext cx="334010" cy="654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183495" y="25203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 advTm="4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b="0" dirty="0" smtClean="0"/>
              <a:t>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ntac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340768"/>
            <a:ext cx="8136904" cy="4786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15680" y="144780"/>
            <a:ext cx="52895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10</a:t>
            </a:r>
            <a:endParaRPr lang="en-IN" altLang="en-US"/>
          </a:p>
        </p:txBody>
      </p:sp>
    </p:spTree>
  </p:cSld>
  <p:clrMapOvr>
    <a:masterClrMapping/>
  </p:clrMapOvr>
  <p:transition spd="slow" advTm="4000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CURRENCY CONVERTER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people are using, they will always find ways to get the highest possible profits out of exchanges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those who are going to travel , it is wise thing to check the different foreign exchange options , they have beforehand.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941168"/>
            <a:ext cx="3600400" cy="167113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820785" y="332740"/>
            <a:ext cx="21272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68385" y="154940"/>
            <a:ext cx="434975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11</a:t>
            </a:r>
            <a:endParaRPr lang="en-IN" altLang="en-US"/>
          </a:p>
        </p:txBody>
      </p:sp>
    </p:spTree>
  </p:cSld>
  <p:clrMapOvr>
    <a:masterClrMapping/>
  </p:clrMapOvr>
  <p:transition spd="slow" advTm="4000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268760"/>
            <a:ext cx="8280920" cy="452310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https://www.freepik.com/free-photos-                  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vectors/gradient-background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https://www.freepik.com/free-photos-vectors/dollar-logo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                US/docs/Web/CSS/color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https://flagcdn.com/48x36/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fil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https://v6.exchangerate-api.com/v6/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 flipH="1">
            <a:off x="8689340" y="146050"/>
            <a:ext cx="42672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12</a:t>
            </a:r>
            <a:endParaRPr lang="en-IN" altLang="en-US"/>
          </a:p>
        </p:txBody>
      </p:sp>
    </p:spTree>
  </p:cSld>
  <p:clrMapOvr>
    <a:masterClrMapping/>
  </p:clrMapOvr>
  <p:transition spd="slow" advTm="4000"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8646795" y="133350"/>
            <a:ext cx="479425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13</a:t>
            </a:r>
            <a:endParaRPr lang="en-IN" altLang="en-US"/>
          </a:p>
        </p:txBody>
      </p:sp>
    </p:spTree>
  </p:cSld>
  <p:clrMapOvr>
    <a:masterClrMapping/>
  </p:clrMapOvr>
  <p:transition spd="slow" advTm="4000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Feature(optional)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97595" y="81915"/>
            <a:ext cx="37909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2</a:t>
            </a:r>
            <a:endParaRPr lang="en-IN" alt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Currency Converter that helps the user to convert one currency to another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IN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endParaRPr lang="en-IN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A currency converter will help international </a:t>
            </a:r>
            <a:r>
              <a:rPr lang="en-US" sz="2800" dirty="0" err="1" smtClean="0"/>
              <a:t>travellers</a:t>
            </a:r>
            <a:r>
              <a:rPr lang="en-US" sz="2800" dirty="0" smtClean="0"/>
              <a:t> study the price of foreign goods and services, helping cost-conscious visitors find out how much their money is worth while travelling overseas</a:t>
            </a:r>
            <a:r>
              <a:rPr lang="en-US" sz="2400" dirty="0" smtClean="0"/>
              <a:t>.</a:t>
            </a:r>
            <a:endParaRPr lang="en-IN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 flipH="1">
            <a:off x="8708390" y="90170"/>
            <a:ext cx="388620" cy="67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3</a:t>
            </a:r>
            <a:endParaRPr lang="en-IN" altLang="en-US"/>
          </a:p>
        </p:txBody>
      </p:sp>
    </p:spTree>
  </p:cSld>
  <p:clrMapOvr>
    <a:masterClrMapping/>
  </p:clrMapOvr>
  <p:transition spd="slow" advTm="400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convert currency fast enough?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updated with current exchange rates?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similar problems regarding currency conversion then worry not, because currency converter is here for you.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04250" y="146050"/>
            <a:ext cx="539115" cy="62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4</a:t>
            </a:r>
            <a:endParaRPr lang="en-IN" altLang="en-US"/>
          </a:p>
        </p:txBody>
      </p:sp>
    </p:spTree>
  </p:cSld>
  <p:clrMapOvr>
    <a:masterClrMapping/>
  </p:clrMapOvr>
  <p:transition spd="slow" advTm="4000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Details:</a:t>
            </a:r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name	Dhruv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AMD Ryzen 7 6800H with Radeon Graphics 3.20 GHz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RAM	8.00 GB (7.19 GB usable)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	C0588497-3BD2-46D4-91DE-671868B90C4B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	00342-42595-27295-AAOEM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	64-bit operating system, x64-based processor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 and touch	No pen or touch input is available for this display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Details:</a:t>
            </a:r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version 1.83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vs code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8254" y="5013047"/>
            <a:ext cx="1368152" cy="136815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21725" y="180975"/>
            <a:ext cx="32893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5</a:t>
            </a:r>
            <a:endParaRPr lang="en-IN" altLang="en-US"/>
          </a:p>
        </p:txBody>
      </p:sp>
    </p:spTree>
  </p:cSld>
  <p:clrMapOvr>
    <a:masterClrMapping/>
  </p:clrMapOvr>
  <p:transition spd="slow" advTm="4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accurate exchange rates between different currencies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is pleasing to the user’s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currency converter, users are provided with an option to select the type of conversion, i.e. from 'this' currency to 'that' currency.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and up-to-date exchange rates.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25205" y="125730"/>
            <a:ext cx="485775" cy="639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6</a:t>
            </a:r>
            <a:endParaRPr lang="en-IN" altLang="en-US"/>
          </a:p>
        </p:txBody>
      </p:sp>
    </p:spTree>
  </p:cSld>
  <p:clrMapOvr>
    <a:masterClrMapping/>
  </p:clrMapOvr>
  <p:transition spd="slow" advTm="4000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3-11-25 2236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52830"/>
            <a:ext cx="8613775" cy="55918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34425" y="146685"/>
            <a:ext cx="334645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7</a:t>
            </a:r>
            <a:endParaRPr lang="en-IN" altLang="en-US"/>
          </a:p>
        </p:txBody>
      </p:sp>
    </p:spTree>
  </p:cSld>
  <p:clrMapOvr>
    <a:masterClrMapping/>
  </p:clrMapOvr>
  <p:transition spd="slow" advTm="4000"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nimatio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340768"/>
            <a:ext cx="8136904" cy="473063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86800" y="135890"/>
            <a:ext cx="381635" cy="63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8</a:t>
            </a:r>
            <a:endParaRPr lang="en-IN" altLang="en-US"/>
          </a:p>
        </p:txBody>
      </p:sp>
    </p:spTree>
  </p:cSld>
  <p:clrMapOvr>
    <a:masterClrMapping/>
  </p:clrMapOvr>
  <p:transition spd="slow" advTm="4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 Project Highlights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bou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340768"/>
            <a:ext cx="8208912" cy="480277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flipH="1">
            <a:off x="8728710" y="240665"/>
            <a:ext cx="346710" cy="565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9</a:t>
            </a:r>
            <a:endParaRPr lang="en-IN" altLang="en-US"/>
          </a:p>
        </p:txBody>
      </p:sp>
    </p:spTree>
  </p:cSld>
  <p:clrMapOvr>
    <a:masterClrMapping/>
  </p:clrMapOvr>
  <p:transition spd="slow" advTm="4000"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WPS Presentation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MS PGothic</vt:lpstr>
      <vt:lpstr>Calibri</vt:lpstr>
      <vt:lpstr>Arial Black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Project Highlights</vt:lpstr>
      <vt:lpstr> Project Highlights</vt:lpstr>
      <vt:lpstr>  Project Highlights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imdhr</cp:lastModifiedBy>
  <cp:revision>43</cp:revision>
  <dcterms:created xsi:type="dcterms:W3CDTF">2022-12-12T14:14:00Z</dcterms:created>
  <dcterms:modified xsi:type="dcterms:W3CDTF">2023-11-28T16:10:54Z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E61EBA3DCEDF4C059EE869B4732DD3CF_12</vt:lpwstr>
  </property>
  <property fmtid="{D5CDD505-2E9C-101B-9397-08002B2CF9AE}" pid="3" name="KSOProductBuildVer">
    <vt:lpwstr>1033-12.2.0.13306</vt:lpwstr>
  </property>
</Properties>
</file>