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0" r:id="rId7"/>
    <p:sldId id="264" r:id="rId8"/>
    <p:sldId id="258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807208"/>
            <a:ext cx="7077456" cy="1243584"/>
          </a:xfrm>
        </p:spPr>
        <p:txBody>
          <a:bodyPr/>
          <a:lstStyle/>
          <a:p>
            <a:r>
              <a:rPr lang="en-US" dirty="0"/>
              <a:t> Directory History Manager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82" y="718702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Description of our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882" y="1965159"/>
            <a:ext cx="6803136" cy="4349916"/>
          </a:xfrm>
        </p:spPr>
        <p:txBody>
          <a:bodyPr>
            <a:normAutofit/>
          </a:bodyPr>
          <a:lstStyle/>
          <a:p>
            <a:pPr marL="457200" indent="-457200" algn="just">
              <a:buFontTx/>
              <a:buChar char="-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parse through our directories in the mentioned location to create and store the subsequent file structure under that for mentioned directory.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390261"/>
            <a:ext cx="7542130" cy="4924813"/>
          </a:xfrm>
        </p:spPr>
        <p:txBody>
          <a:bodyPr>
            <a:normAutofit/>
          </a:bodyPr>
          <a:lstStyle/>
          <a:p>
            <a:pPr marL="457200" indent="-457200" algn="just">
              <a:buFontTx/>
              <a:buChar char="-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text files pertaining to the sub-directory structure, file types, lines within and timestamps (these are called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FileStamps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1615889-85BD-4FB7-AC16-E9F66F56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48115"/>
            <a:ext cx="7781544" cy="859055"/>
          </a:xfrm>
        </p:spPr>
        <p:txBody>
          <a:bodyPr>
            <a:normAutofit/>
          </a:bodyPr>
          <a:lstStyle/>
          <a:p>
            <a:r>
              <a:rPr lang="en-US" dirty="0"/>
              <a:t>Part 1 (Creation)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399592"/>
            <a:ext cx="7542130" cy="4915482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Tx/>
              <a:buChar char="-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at anytime we can compare any two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FileStamps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see the number of lines added or removed we will also mention the files and directories that have been added or removed.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1D8BB0-68C5-4D71-8A30-F97E54CA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48115"/>
            <a:ext cx="7781544" cy="859055"/>
          </a:xfrm>
        </p:spPr>
        <p:txBody>
          <a:bodyPr>
            <a:normAutofit/>
          </a:bodyPr>
          <a:lstStyle/>
          <a:p>
            <a:r>
              <a:rPr lang="en-US" dirty="0"/>
              <a:t>Part 2 </a:t>
            </a:r>
            <a:r>
              <a:rPr lang="en-US"/>
              <a:t>(Comparison)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5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542931"/>
            <a:ext cx="7817184" cy="4772144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etting root file directory name by the user.</a:t>
            </a:r>
          </a:p>
          <a:p>
            <a:pPr marL="0" indent="0">
              <a:buNone/>
            </a:pPr>
            <a:endParaRPr lang="en-IN" sz="3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Making '</a:t>
            </a:r>
            <a:r>
              <a:rPr lang="en-IN" sz="36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filestamps</a:t>
            </a:r>
            <a:r>
              <a:rPr lang="en-IN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directory if doesn’t exist.</a:t>
            </a:r>
          </a:p>
          <a:p>
            <a:pPr marL="0" indent="0">
              <a:buNone/>
            </a:pPr>
            <a:endParaRPr lang="en-IN" sz="3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Getting string of today's date including time.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3E8D9C4-00A1-498D-B689-97319D57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Working of Part 1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542931"/>
            <a:ext cx="7817184" cy="4772144"/>
          </a:xfrm>
        </p:spPr>
        <p:txBody>
          <a:bodyPr/>
          <a:lstStyle/>
          <a:p>
            <a:r>
              <a:rPr lang="en-IN" sz="3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Making file in the '/</a:t>
            </a:r>
            <a:r>
              <a:rPr lang="en-IN" sz="3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filestamps</a:t>
            </a:r>
            <a:r>
              <a:rPr lang="en-IN" sz="3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dir.</a:t>
            </a:r>
          </a:p>
          <a:p>
            <a:pPr marL="0" indent="0">
              <a:buNone/>
            </a:pPr>
            <a:endParaRPr lang="en-IN" sz="3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Getting todays timestamp and adding to directory.</a:t>
            </a:r>
          </a:p>
          <a:p>
            <a:pPr marL="0" indent="0">
              <a:buNone/>
            </a:pPr>
            <a:endParaRPr lang="en-IN" sz="3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Listing our </a:t>
            </a:r>
            <a:r>
              <a:rPr lang="en-IN" sz="3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cwd</a:t>
            </a:r>
            <a:r>
              <a:rPr lang="en-IN" sz="3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depth of traversal.</a:t>
            </a:r>
          </a:p>
          <a:p>
            <a:endParaRPr lang="en-IN" sz="3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Closing file descriptor and exiting.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3E8D9C4-00A1-498D-B689-97319D57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Working of Part 1(Contd.)</a:t>
            </a:r>
          </a:p>
        </p:txBody>
      </p:sp>
    </p:spTree>
    <p:extLst>
      <p:ext uri="{BB962C8B-B14F-4D97-AF65-F5344CB8AC3E}">
        <p14:creationId xmlns:p14="http://schemas.microsoft.com/office/powerpoint/2010/main" val="47992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1908056"/>
            <a:ext cx="7817184" cy="4772144"/>
          </a:xfrm>
        </p:spPr>
        <p:txBody>
          <a:bodyPr/>
          <a:lstStyle/>
          <a:p>
            <a:r>
              <a:rPr lang="fr-FR" sz="4400" b="0" dirty="0">
                <a:effectLst/>
                <a:latin typeface="Consolas" panose="020B0609020204030204" pitchFamily="49" charset="0"/>
              </a:rPr>
              <a:t>-t--12738348</a:t>
            </a:r>
          </a:p>
          <a:p>
            <a:r>
              <a:rPr lang="fr-FR" sz="4400" b="0" dirty="0">
                <a:effectLst/>
                <a:latin typeface="Consolas" panose="020B0609020204030204" pitchFamily="49" charset="0"/>
              </a:rPr>
              <a:t>-d--dir1</a:t>
            </a:r>
          </a:p>
          <a:p>
            <a:r>
              <a:rPr lang="fr-FR" sz="4400" b="0" dirty="0">
                <a:effectLst/>
                <a:latin typeface="Consolas" panose="020B0609020204030204" pitchFamily="49" charset="0"/>
              </a:rPr>
              <a:t>    -f--file1</a:t>
            </a:r>
          </a:p>
          <a:p>
            <a:r>
              <a:rPr lang="fr-FR" sz="4400" b="0" dirty="0">
                <a:effectLst/>
                <a:latin typeface="Consolas" panose="020B0609020204030204" pitchFamily="49" charset="0"/>
              </a:rPr>
              <a:t>    -d--dir2</a:t>
            </a:r>
          </a:p>
          <a:p>
            <a:r>
              <a:rPr lang="fr-FR" sz="4400" b="0" dirty="0">
                <a:effectLst/>
                <a:latin typeface="Consolas" panose="020B0609020204030204" pitchFamily="49" charset="0"/>
              </a:rPr>
              <a:t>        -f---</a:t>
            </a:r>
          </a:p>
          <a:p>
            <a:pPr marL="0" indent="0">
              <a:buNone/>
            </a:pPr>
            <a:endParaRPr lang="fr-FR" sz="4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4400" b="0" dirty="0">
                <a:effectLst/>
                <a:latin typeface="Consolas" panose="020B0609020204030204" pitchFamily="49" charset="0"/>
              </a:rPr>
            </a:br>
            <a:endParaRPr lang="fr-FR" sz="4400" b="0" dirty="0">
              <a:effectLst/>
              <a:latin typeface="Consolas" panose="020B0609020204030204" pitchFamily="49" charset="0"/>
            </a:endParaRPr>
          </a:p>
          <a:p>
            <a:pPr marL="457200" indent="-457200" algn="just">
              <a:buFontTx/>
              <a:buChar char="-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1860EE-D600-483C-A31B-76615C20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16856"/>
            <a:ext cx="8228045" cy="1089529"/>
          </a:xfrm>
        </p:spPr>
        <p:txBody>
          <a:bodyPr/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Filestamps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Directories After Execution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Part 1</a:t>
            </a:r>
          </a:p>
        </p:txBody>
      </p:sp>
    </p:spTree>
    <p:extLst>
      <p:ext uri="{BB962C8B-B14F-4D97-AF65-F5344CB8AC3E}">
        <p14:creationId xmlns:p14="http://schemas.microsoft.com/office/powerpoint/2010/main" val="65593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28</TotalTime>
  <Words>205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Times New Roman</vt:lpstr>
      <vt:lpstr>Trade Gothic LT Pro</vt:lpstr>
      <vt:lpstr>Trebuchet MS</vt:lpstr>
      <vt:lpstr>Office Theme</vt:lpstr>
      <vt:lpstr> Directory History Manager</vt:lpstr>
      <vt:lpstr>Description of our project</vt:lpstr>
      <vt:lpstr>Part 1 (Creation)</vt:lpstr>
      <vt:lpstr>Part 2 (Comparison)</vt:lpstr>
      <vt:lpstr>Actual Working of Part 1</vt:lpstr>
      <vt:lpstr>Actual Working of Part 1(Contd.)</vt:lpstr>
      <vt:lpstr>Filestamps For Directories After Execution of Part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Directory History Manager</dc:title>
  <dc:creator>MOHAMMAD DANISH EQBAL - 190905513</dc:creator>
  <cp:lastModifiedBy>MOHAMMAD DANISH EQBAL - 190905513</cp:lastModifiedBy>
  <cp:revision>4</cp:revision>
  <dcterms:created xsi:type="dcterms:W3CDTF">2021-11-30T10:03:44Z</dcterms:created>
  <dcterms:modified xsi:type="dcterms:W3CDTF">2021-12-02T10:26:36Z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